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2"/>
  </p:notesMasterIdLst>
  <p:sldIdLst>
    <p:sldId id="256" r:id="rId2"/>
    <p:sldId id="303" r:id="rId3"/>
    <p:sldId id="304" r:id="rId4"/>
    <p:sldId id="305" r:id="rId5"/>
    <p:sldId id="306" r:id="rId6"/>
    <p:sldId id="307" r:id="rId7"/>
    <p:sldId id="308" r:id="rId8"/>
    <p:sldId id="309" r:id="rId9"/>
    <p:sldId id="310" r:id="rId10"/>
    <p:sldId id="302" r:id="rId11"/>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900CC"/>
    <a:srgbClr val="47ADEB"/>
    <a:srgbClr val="E65E54"/>
    <a:srgbClr val="F6C4C0"/>
    <a:srgbClr val="3332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70" autoAdjust="0"/>
  </p:normalViewPr>
  <p:slideViewPr>
    <p:cSldViewPr snapToGrid="0">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png"/><Relationship Id="rId3" Type="http://schemas.openxmlformats.org/officeDocument/2006/relationships/slide" Target="../slides/slide5.xml"/><Relationship Id="rId7" Type="http://schemas.openxmlformats.org/officeDocument/2006/relationships/slide" Target="../slides/slide9.xml"/><Relationship Id="rId12" Type="http://schemas.openxmlformats.org/officeDocument/2006/relationships/image" Target="../media/image6.png"/><Relationship Id="rId2" Type="http://schemas.openxmlformats.org/officeDocument/2006/relationships/slide" Target="../slides/slide4.xml"/><Relationship Id="rId1" Type="http://schemas.openxmlformats.org/officeDocument/2006/relationships/slide" Target="../slides/slide3.xml"/><Relationship Id="rId6" Type="http://schemas.openxmlformats.org/officeDocument/2006/relationships/slide" Target="../slides/slide8.xml"/><Relationship Id="rId11" Type="http://schemas.openxmlformats.org/officeDocument/2006/relationships/image" Target="../media/image5.png"/><Relationship Id="rId5" Type="http://schemas.openxmlformats.org/officeDocument/2006/relationships/slide" Target="../slides/slide7.xml"/><Relationship Id="rId10" Type="http://schemas.openxmlformats.org/officeDocument/2006/relationships/image" Target="../media/image4.png"/><Relationship Id="rId4" Type="http://schemas.openxmlformats.org/officeDocument/2006/relationships/slide" Target="../slides/slide6.xml"/><Relationship Id="rId9" Type="http://schemas.openxmlformats.org/officeDocument/2006/relationships/image" Target="../media/image3.png"/><Relationship Id="rId14" Type="http://schemas.openxmlformats.org/officeDocument/2006/relationships/image" Target="../media/image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C84A4E-F918-4B75-8037-6E67FE60223D}" type="doc">
      <dgm:prSet loTypeId="urn:microsoft.com/office/officeart/2005/8/layout/vList4" loCatId="list" qsTypeId="urn:microsoft.com/office/officeart/2005/8/quickstyle/simple1" qsCatId="simple" csTypeId="urn:microsoft.com/office/officeart/2005/8/colors/accent2_5" csCatId="accent2" phldr="1"/>
      <dgm:spPr/>
      <dgm:t>
        <a:bodyPr/>
        <a:lstStyle/>
        <a:p>
          <a:endParaRPr lang="fr-FR"/>
        </a:p>
      </dgm:t>
    </dgm:pt>
    <dgm:pt modelId="{142EE010-D169-4777-94E7-F95BCE9F1F06}">
      <dgm:prSet phldrT="[Texte]" custT="1"/>
      <dgm:spPr/>
      <dgm:t>
        <a:bodyPr/>
        <a:lstStyle/>
        <a:p>
          <a:r>
            <a:rPr lang="fr-FR" sz="2000" dirty="0">
              <a:hlinkClick xmlns:r="http://schemas.openxmlformats.org/officeDocument/2006/relationships" r:id="rId1" action="ppaction://hlinksldjump"/>
            </a:rPr>
            <a:t>Diagnostic de performance énergétique</a:t>
          </a:r>
          <a:endParaRPr lang="fr-FR" sz="2000" dirty="0"/>
        </a:p>
      </dgm:t>
    </dgm:pt>
    <dgm:pt modelId="{D560F4A9-8E3B-40B7-A413-6918E6929BFA}" type="parTrans" cxnId="{53C154F7-62B7-49E8-A0CB-EF4DC385E744}">
      <dgm:prSet/>
      <dgm:spPr/>
      <dgm:t>
        <a:bodyPr/>
        <a:lstStyle/>
        <a:p>
          <a:endParaRPr lang="fr-FR"/>
        </a:p>
      </dgm:t>
    </dgm:pt>
    <dgm:pt modelId="{24E96CC7-90F9-478D-91E5-D1B9235AAF5C}" type="sibTrans" cxnId="{53C154F7-62B7-49E8-A0CB-EF4DC385E744}">
      <dgm:prSet/>
      <dgm:spPr/>
      <dgm:t>
        <a:bodyPr/>
        <a:lstStyle/>
        <a:p>
          <a:endParaRPr lang="fr-FR"/>
        </a:p>
      </dgm:t>
    </dgm:pt>
    <dgm:pt modelId="{2BC924ED-4D00-42BD-A5F5-BA1A39FFE728}">
      <dgm:prSet phldrT="[Texte]" custT="1"/>
      <dgm:spPr/>
      <dgm:t>
        <a:bodyPr/>
        <a:lstStyle/>
        <a:p>
          <a:r>
            <a:rPr lang="fr-FR" sz="2000" dirty="0">
              <a:hlinkClick xmlns:r="http://schemas.openxmlformats.org/officeDocument/2006/relationships" r:id="rId2" action="ppaction://hlinksldjump"/>
            </a:rPr>
            <a:t>Analyse de cycle de vie</a:t>
          </a:r>
          <a:endParaRPr lang="fr-FR" sz="2000" dirty="0"/>
        </a:p>
      </dgm:t>
    </dgm:pt>
    <dgm:pt modelId="{59FF516A-3B26-4394-8D80-E31FCE83F026}" type="parTrans" cxnId="{60C595B5-93BA-4157-A843-4B2B59F5D6AB}">
      <dgm:prSet/>
      <dgm:spPr/>
      <dgm:t>
        <a:bodyPr/>
        <a:lstStyle/>
        <a:p>
          <a:endParaRPr lang="fr-FR"/>
        </a:p>
      </dgm:t>
    </dgm:pt>
    <dgm:pt modelId="{9EB15A5B-EFEC-41E3-A17C-ACC183D52A2F}" type="sibTrans" cxnId="{60C595B5-93BA-4157-A843-4B2B59F5D6AB}">
      <dgm:prSet/>
      <dgm:spPr/>
      <dgm:t>
        <a:bodyPr/>
        <a:lstStyle/>
        <a:p>
          <a:endParaRPr lang="fr-FR"/>
        </a:p>
      </dgm:t>
    </dgm:pt>
    <dgm:pt modelId="{BAE687BF-97F9-43C6-80B1-C07359CAEFD0}">
      <dgm:prSet phldrT="[Texte]" custT="1"/>
      <dgm:spPr/>
      <dgm:t>
        <a:bodyPr/>
        <a:lstStyle/>
        <a:p>
          <a:r>
            <a:rPr lang="fr-FR" sz="2000" dirty="0">
              <a:hlinkClick xmlns:r="http://schemas.openxmlformats.org/officeDocument/2006/relationships" r:id="rId3" action="ppaction://hlinksldjump"/>
            </a:rPr>
            <a:t>Bilan carbone</a:t>
          </a:r>
          <a:endParaRPr lang="fr-FR" sz="2000" dirty="0"/>
        </a:p>
      </dgm:t>
    </dgm:pt>
    <dgm:pt modelId="{DF918F0F-6489-444B-9D15-3E0E77D8C203}" type="parTrans" cxnId="{8D382CEB-D8E7-4D44-9B5B-465A442025C9}">
      <dgm:prSet/>
      <dgm:spPr/>
      <dgm:t>
        <a:bodyPr/>
        <a:lstStyle/>
        <a:p>
          <a:endParaRPr lang="fr-FR"/>
        </a:p>
      </dgm:t>
    </dgm:pt>
    <dgm:pt modelId="{81465CBA-E069-440B-82CB-0FAB8ABD8393}" type="sibTrans" cxnId="{8D382CEB-D8E7-4D44-9B5B-465A442025C9}">
      <dgm:prSet/>
      <dgm:spPr/>
      <dgm:t>
        <a:bodyPr/>
        <a:lstStyle/>
        <a:p>
          <a:endParaRPr lang="fr-FR"/>
        </a:p>
      </dgm:t>
    </dgm:pt>
    <dgm:pt modelId="{2FF5D3F6-86FA-489D-9B1C-7B4CFFB0C043}">
      <dgm:prSet phldrT="[Texte]" custT="1"/>
      <dgm:spPr/>
      <dgm:t>
        <a:bodyPr/>
        <a:lstStyle/>
        <a:p>
          <a:r>
            <a:rPr lang="fr-FR" sz="2000" dirty="0">
              <a:hlinkClick xmlns:r="http://schemas.openxmlformats.org/officeDocument/2006/relationships" r:id="rId4" action="ppaction://hlinksldjump"/>
            </a:rPr>
            <a:t>Approche environnementale de l’urbanisme</a:t>
          </a:r>
          <a:endParaRPr lang="fr-FR" sz="2000" dirty="0"/>
        </a:p>
      </dgm:t>
    </dgm:pt>
    <dgm:pt modelId="{ABB26E1B-BF2B-43D7-8E75-6B0CB0D650D0}" type="parTrans" cxnId="{A57B22EB-D58D-4568-8361-CE0AA43581F2}">
      <dgm:prSet/>
      <dgm:spPr/>
      <dgm:t>
        <a:bodyPr/>
        <a:lstStyle/>
        <a:p>
          <a:endParaRPr lang="fr-FR"/>
        </a:p>
      </dgm:t>
    </dgm:pt>
    <dgm:pt modelId="{396D2F5C-A0DD-4B10-953A-ECB4FB4728DA}" type="sibTrans" cxnId="{A57B22EB-D58D-4568-8361-CE0AA43581F2}">
      <dgm:prSet/>
      <dgm:spPr/>
      <dgm:t>
        <a:bodyPr/>
        <a:lstStyle/>
        <a:p>
          <a:endParaRPr lang="fr-FR"/>
        </a:p>
      </dgm:t>
    </dgm:pt>
    <dgm:pt modelId="{84CE7191-B555-441B-830C-B94F7D00F972}">
      <dgm:prSet phldrT="[Texte]" custT="1"/>
      <dgm:spPr/>
      <dgm:t>
        <a:bodyPr/>
        <a:lstStyle/>
        <a:p>
          <a:r>
            <a:rPr lang="fr-FR" sz="2000" dirty="0">
              <a:hlinkClick xmlns:r="http://schemas.openxmlformats.org/officeDocument/2006/relationships" r:id="rId5" action="ppaction://hlinksldjump"/>
            </a:rPr>
            <a:t>Plan climat énergie</a:t>
          </a:r>
          <a:endParaRPr lang="fr-FR" sz="2000" dirty="0"/>
        </a:p>
      </dgm:t>
    </dgm:pt>
    <dgm:pt modelId="{0937DF71-8D3A-42D3-A633-8F48A88C9B25}" type="parTrans" cxnId="{17764280-14C4-4B18-B92F-F4C7F25B2B7B}">
      <dgm:prSet/>
      <dgm:spPr/>
      <dgm:t>
        <a:bodyPr/>
        <a:lstStyle/>
        <a:p>
          <a:endParaRPr lang="fr-FR"/>
        </a:p>
      </dgm:t>
    </dgm:pt>
    <dgm:pt modelId="{4225FD21-A4A7-4490-BC45-28B136D6C99D}" type="sibTrans" cxnId="{17764280-14C4-4B18-B92F-F4C7F25B2B7B}">
      <dgm:prSet/>
      <dgm:spPr/>
      <dgm:t>
        <a:bodyPr/>
        <a:lstStyle/>
        <a:p>
          <a:endParaRPr lang="fr-FR"/>
        </a:p>
      </dgm:t>
    </dgm:pt>
    <dgm:pt modelId="{CF0E740B-BDBF-470E-B7BD-EF11DAA28C85}">
      <dgm:prSet phldrT="[Texte]" custT="1"/>
      <dgm:spPr/>
      <dgm:t>
        <a:bodyPr/>
        <a:lstStyle/>
        <a:p>
          <a:r>
            <a:rPr lang="fr-FR" sz="2000" dirty="0" err="1">
              <a:hlinkClick xmlns:r="http://schemas.openxmlformats.org/officeDocument/2006/relationships" r:id="rId6" action="ppaction://hlinksldjump"/>
            </a:rPr>
            <a:t>Cit’érgie</a:t>
          </a:r>
          <a:endParaRPr lang="fr-FR" sz="2000" dirty="0"/>
        </a:p>
      </dgm:t>
    </dgm:pt>
    <dgm:pt modelId="{01BDF76E-962C-4B9F-8739-4A484BFE0977}" type="parTrans" cxnId="{CCF417F2-D4AA-427A-A906-AF797054BE2E}">
      <dgm:prSet/>
      <dgm:spPr/>
      <dgm:t>
        <a:bodyPr/>
        <a:lstStyle/>
        <a:p>
          <a:endParaRPr lang="fr-FR"/>
        </a:p>
      </dgm:t>
    </dgm:pt>
    <dgm:pt modelId="{4220FF63-81DD-4A7E-957C-E2CB815563F0}" type="sibTrans" cxnId="{CCF417F2-D4AA-427A-A906-AF797054BE2E}">
      <dgm:prSet/>
      <dgm:spPr/>
      <dgm:t>
        <a:bodyPr/>
        <a:lstStyle/>
        <a:p>
          <a:endParaRPr lang="fr-FR"/>
        </a:p>
      </dgm:t>
    </dgm:pt>
    <dgm:pt modelId="{75306C0F-E400-4EEF-982A-662CA57E422B}">
      <dgm:prSet phldrT="[Texte]" custT="1"/>
      <dgm:spPr/>
      <dgm:t>
        <a:bodyPr/>
        <a:lstStyle/>
        <a:p>
          <a:r>
            <a:rPr lang="fr-FR" sz="2000" dirty="0">
              <a:hlinkClick xmlns:r="http://schemas.openxmlformats.org/officeDocument/2006/relationships" r:id="rId7" action="ppaction://hlinksldjump"/>
            </a:rPr>
            <a:t>Agenda 21</a:t>
          </a:r>
          <a:endParaRPr lang="fr-FR" sz="2000" dirty="0"/>
        </a:p>
      </dgm:t>
    </dgm:pt>
    <dgm:pt modelId="{6344AD4B-09BB-4448-A699-51E748139D9F}" type="parTrans" cxnId="{57AB7A48-590C-44C3-8386-7B8661361DEC}">
      <dgm:prSet/>
      <dgm:spPr/>
      <dgm:t>
        <a:bodyPr/>
        <a:lstStyle/>
        <a:p>
          <a:endParaRPr lang="fr-FR"/>
        </a:p>
      </dgm:t>
    </dgm:pt>
    <dgm:pt modelId="{F581F252-AE16-4D00-8AA3-D166ED0F4024}" type="sibTrans" cxnId="{57AB7A48-590C-44C3-8386-7B8661361DEC}">
      <dgm:prSet/>
      <dgm:spPr/>
      <dgm:t>
        <a:bodyPr/>
        <a:lstStyle/>
        <a:p>
          <a:endParaRPr lang="fr-FR"/>
        </a:p>
      </dgm:t>
    </dgm:pt>
    <dgm:pt modelId="{03977DA5-442F-46DD-8FC8-58124C050F34}" type="pres">
      <dgm:prSet presAssocID="{5CC84A4E-F918-4B75-8037-6E67FE60223D}" presName="linear" presStyleCnt="0">
        <dgm:presLayoutVars>
          <dgm:dir/>
          <dgm:resizeHandles val="exact"/>
        </dgm:presLayoutVars>
      </dgm:prSet>
      <dgm:spPr/>
    </dgm:pt>
    <dgm:pt modelId="{32E16724-D991-40CF-8712-2A7A7DF438D4}" type="pres">
      <dgm:prSet presAssocID="{142EE010-D169-4777-94E7-F95BCE9F1F06}" presName="comp" presStyleCnt="0"/>
      <dgm:spPr/>
    </dgm:pt>
    <dgm:pt modelId="{30E3B36A-E4C6-4D23-B962-A7575922D78C}" type="pres">
      <dgm:prSet presAssocID="{142EE010-D169-4777-94E7-F95BCE9F1F06}" presName="box" presStyleLbl="node1" presStyleIdx="0" presStyleCnt="7"/>
      <dgm:spPr/>
    </dgm:pt>
    <dgm:pt modelId="{7D33BAE6-900A-454E-96B5-0B7D9AC416F0}" type="pres">
      <dgm:prSet presAssocID="{142EE010-D169-4777-94E7-F95BCE9F1F06}" presName="img" presStyleLbl="fgImgPlace1" presStyleIdx="0" presStyleCnt="7"/>
      <dgm:spPr>
        <a:blipFill rotWithShape="0">
          <a:blip xmlns:r="http://schemas.openxmlformats.org/officeDocument/2006/relationships" r:embed="rId8"/>
          <a:stretch>
            <a:fillRect/>
          </a:stretch>
        </a:blipFill>
      </dgm:spPr>
    </dgm:pt>
    <dgm:pt modelId="{AE240485-D135-4E9B-A3EF-7C0A6A438876}" type="pres">
      <dgm:prSet presAssocID="{142EE010-D169-4777-94E7-F95BCE9F1F06}" presName="text" presStyleLbl="node1" presStyleIdx="0" presStyleCnt="7">
        <dgm:presLayoutVars>
          <dgm:bulletEnabled val="1"/>
        </dgm:presLayoutVars>
      </dgm:prSet>
      <dgm:spPr/>
    </dgm:pt>
    <dgm:pt modelId="{396F466B-78AD-47FF-8F99-9B7F8BD8A557}" type="pres">
      <dgm:prSet presAssocID="{24E96CC7-90F9-478D-91E5-D1B9235AAF5C}" presName="spacer" presStyleCnt="0"/>
      <dgm:spPr/>
    </dgm:pt>
    <dgm:pt modelId="{BB9A5DBA-0073-4E18-BAE8-32BC3C02246E}" type="pres">
      <dgm:prSet presAssocID="{2BC924ED-4D00-42BD-A5F5-BA1A39FFE728}" presName="comp" presStyleCnt="0"/>
      <dgm:spPr/>
    </dgm:pt>
    <dgm:pt modelId="{0749A43D-F393-4945-BA9B-060723B090EE}" type="pres">
      <dgm:prSet presAssocID="{2BC924ED-4D00-42BD-A5F5-BA1A39FFE728}" presName="box" presStyleLbl="node1" presStyleIdx="1" presStyleCnt="7" custLinFactNeighborX="142" custLinFactNeighborY="0"/>
      <dgm:spPr/>
    </dgm:pt>
    <dgm:pt modelId="{4469975F-0A1D-4F39-901C-9DE022E4C69F}" type="pres">
      <dgm:prSet presAssocID="{2BC924ED-4D00-42BD-A5F5-BA1A39FFE728}" presName="img" presStyleLbl="fgImgPlace1" presStyleIdx="1" presStyleCnt="7" custLinFactNeighborX="-1415" custLinFactNeighborY="-1655"/>
      <dgm:spPr>
        <a:blipFill rotWithShape="0">
          <a:blip xmlns:r="http://schemas.openxmlformats.org/officeDocument/2006/relationships" r:embed="rId9"/>
          <a:stretch>
            <a:fillRect/>
          </a:stretch>
        </a:blipFill>
      </dgm:spPr>
    </dgm:pt>
    <dgm:pt modelId="{116972B3-7972-4B31-BB57-BC8DF0565BE3}" type="pres">
      <dgm:prSet presAssocID="{2BC924ED-4D00-42BD-A5F5-BA1A39FFE728}" presName="text" presStyleLbl="node1" presStyleIdx="1" presStyleCnt="7">
        <dgm:presLayoutVars>
          <dgm:bulletEnabled val="1"/>
        </dgm:presLayoutVars>
      </dgm:prSet>
      <dgm:spPr/>
    </dgm:pt>
    <dgm:pt modelId="{C3E6FFBC-81EC-4AAD-82A8-BA5226E5DE70}" type="pres">
      <dgm:prSet presAssocID="{9EB15A5B-EFEC-41E3-A17C-ACC183D52A2F}" presName="spacer" presStyleCnt="0"/>
      <dgm:spPr/>
    </dgm:pt>
    <dgm:pt modelId="{6ECB9A53-311C-4237-A2F3-CDEC5481E1AC}" type="pres">
      <dgm:prSet presAssocID="{BAE687BF-97F9-43C6-80B1-C07359CAEFD0}" presName="comp" presStyleCnt="0"/>
      <dgm:spPr/>
    </dgm:pt>
    <dgm:pt modelId="{206A072A-CC4A-4F55-A4DD-BF9ED3674FEF}" type="pres">
      <dgm:prSet presAssocID="{BAE687BF-97F9-43C6-80B1-C07359CAEFD0}" presName="box" presStyleLbl="node1" presStyleIdx="2" presStyleCnt="7"/>
      <dgm:spPr/>
    </dgm:pt>
    <dgm:pt modelId="{0A5CD7AA-3CFC-416A-8CD3-010457CA7413}" type="pres">
      <dgm:prSet presAssocID="{BAE687BF-97F9-43C6-80B1-C07359CAEFD0}" presName="img" presStyleLbl="fgImgPlace1" presStyleIdx="2" presStyleCnt="7"/>
      <dgm:spPr>
        <a:blipFill rotWithShape="0">
          <a:blip xmlns:r="http://schemas.openxmlformats.org/officeDocument/2006/relationships" r:embed="rId10"/>
          <a:stretch>
            <a:fillRect/>
          </a:stretch>
        </a:blipFill>
      </dgm:spPr>
    </dgm:pt>
    <dgm:pt modelId="{5E8D128C-82AE-4265-8C0B-A8BE4831F15E}" type="pres">
      <dgm:prSet presAssocID="{BAE687BF-97F9-43C6-80B1-C07359CAEFD0}" presName="text" presStyleLbl="node1" presStyleIdx="2" presStyleCnt="7">
        <dgm:presLayoutVars>
          <dgm:bulletEnabled val="1"/>
        </dgm:presLayoutVars>
      </dgm:prSet>
      <dgm:spPr/>
    </dgm:pt>
    <dgm:pt modelId="{CF7AEFB5-E9AE-4C67-AC2D-375E1DE57219}" type="pres">
      <dgm:prSet presAssocID="{81465CBA-E069-440B-82CB-0FAB8ABD8393}" presName="spacer" presStyleCnt="0"/>
      <dgm:spPr/>
    </dgm:pt>
    <dgm:pt modelId="{82DBA26E-946B-41BF-B2AF-65BC63A32902}" type="pres">
      <dgm:prSet presAssocID="{2FF5D3F6-86FA-489D-9B1C-7B4CFFB0C043}" presName="comp" presStyleCnt="0"/>
      <dgm:spPr/>
    </dgm:pt>
    <dgm:pt modelId="{B793D611-902A-46BC-AAB5-CD1C745D309D}" type="pres">
      <dgm:prSet presAssocID="{2FF5D3F6-86FA-489D-9B1C-7B4CFFB0C043}" presName="box" presStyleLbl="node1" presStyleIdx="3" presStyleCnt="7"/>
      <dgm:spPr/>
    </dgm:pt>
    <dgm:pt modelId="{523BFF7F-38B6-422F-84AD-3D8D6ED1ACED}" type="pres">
      <dgm:prSet presAssocID="{2FF5D3F6-86FA-489D-9B1C-7B4CFFB0C043}" presName="img" presStyleLbl="fgImgPlace1" presStyleIdx="3" presStyleCnt="7"/>
      <dgm:spPr>
        <a:blipFill rotWithShape="0">
          <a:blip xmlns:r="http://schemas.openxmlformats.org/officeDocument/2006/relationships" r:embed="rId11"/>
          <a:stretch>
            <a:fillRect/>
          </a:stretch>
        </a:blipFill>
      </dgm:spPr>
    </dgm:pt>
    <dgm:pt modelId="{FE6D1388-9AF6-4BC6-B98C-17D5EE29908A}" type="pres">
      <dgm:prSet presAssocID="{2FF5D3F6-86FA-489D-9B1C-7B4CFFB0C043}" presName="text" presStyleLbl="node1" presStyleIdx="3" presStyleCnt="7">
        <dgm:presLayoutVars>
          <dgm:bulletEnabled val="1"/>
        </dgm:presLayoutVars>
      </dgm:prSet>
      <dgm:spPr/>
    </dgm:pt>
    <dgm:pt modelId="{681AD415-8BD1-401A-8128-11462AA75139}" type="pres">
      <dgm:prSet presAssocID="{396D2F5C-A0DD-4B10-953A-ECB4FB4728DA}" presName="spacer" presStyleCnt="0"/>
      <dgm:spPr/>
    </dgm:pt>
    <dgm:pt modelId="{83E94C9B-0019-4F26-A1C5-C81A91896068}" type="pres">
      <dgm:prSet presAssocID="{84CE7191-B555-441B-830C-B94F7D00F972}" presName="comp" presStyleCnt="0"/>
      <dgm:spPr/>
    </dgm:pt>
    <dgm:pt modelId="{FC5F9E4A-5A34-4670-BA4D-A0F8FAFB3FB3}" type="pres">
      <dgm:prSet presAssocID="{84CE7191-B555-441B-830C-B94F7D00F972}" presName="box" presStyleLbl="node1" presStyleIdx="4" presStyleCnt="7"/>
      <dgm:spPr/>
    </dgm:pt>
    <dgm:pt modelId="{D99E482E-A781-457A-91E9-A4FBE7E8D9AC}" type="pres">
      <dgm:prSet presAssocID="{84CE7191-B555-441B-830C-B94F7D00F972}" presName="img" presStyleLbl="fgImgPlace1" presStyleIdx="4" presStyleCnt="7"/>
      <dgm:spPr>
        <a:blipFill rotWithShape="0">
          <a:blip xmlns:r="http://schemas.openxmlformats.org/officeDocument/2006/relationships" r:embed="rId12"/>
          <a:stretch>
            <a:fillRect/>
          </a:stretch>
        </a:blipFill>
      </dgm:spPr>
    </dgm:pt>
    <dgm:pt modelId="{6B94D8C1-C2E6-4716-AB6F-D35AD0B1FDB0}" type="pres">
      <dgm:prSet presAssocID="{84CE7191-B555-441B-830C-B94F7D00F972}" presName="text" presStyleLbl="node1" presStyleIdx="4" presStyleCnt="7">
        <dgm:presLayoutVars>
          <dgm:bulletEnabled val="1"/>
        </dgm:presLayoutVars>
      </dgm:prSet>
      <dgm:spPr/>
    </dgm:pt>
    <dgm:pt modelId="{3F991BD2-3DF8-451F-A031-4A6353FC1B3C}" type="pres">
      <dgm:prSet presAssocID="{4225FD21-A4A7-4490-BC45-28B136D6C99D}" presName="spacer" presStyleCnt="0"/>
      <dgm:spPr/>
    </dgm:pt>
    <dgm:pt modelId="{391EE55A-459C-487F-86E1-D37C786C7FF3}" type="pres">
      <dgm:prSet presAssocID="{CF0E740B-BDBF-470E-B7BD-EF11DAA28C85}" presName="comp" presStyleCnt="0"/>
      <dgm:spPr/>
    </dgm:pt>
    <dgm:pt modelId="{E875F084-7D56-4E88-B10A-046D6EC691D1}" type="pres">
      <dgm:prSet presAssocID="{CF0E740B-BDBF-470E-B7BD-EF11DAA28C85}" presName="box" presStyleLbl="node1" presStyleIdx="5" presStyleCnt="7" custLinFactNeighborX="142" custLinFactNeighborY="0"/>
      <dgm:spPr/>
    </dgm:pt>
    <dgm:pt modelId="{44CCF87C-8E04-4A49-83E5-C2265730278E}" type="pres">
      <dgm:prSet presAssocID="{CF0E740B-BDBF-470E-B7BD-EF11DAA28C85}" presName="img" presStyleLbl="fgImgPlace1" presStyleIdx="5" presStyleCnt="7"/>
      <dgm:spPr>
        <a:blipFill rotWithShape="0">
          <a:blip xmlns:r="http://schemas.openxmlformats.org/officeDocument/2006/relationships" r:embed="rId13"/>
          <a:stretch>
            <a:fillRect/>
          </a:stretch>
        </a:blipFill>
      </dgm:spPr>
    </dgm:pt>
    <dgm:pt modelId="{B69BDBA5-0D53-4FCF-96E1-00B0928E9CE4}" type="pres">
      <dgm:prSet presAssocID="{CF0E740B-BDBF-470E-B7BD-EF11DAA28C85}" presName="text" presStyleLbl="node1" presStyleIdx="5" presStyleCnt="7">
        <dgm:presLayoutVars>
          <dgm:bulletEnabled val="1"/>
        </dgm:presLayoutVars>
      </dgm:prSet>
      <dgm:spPr/>
    </dgm:pt>
    <dgm:pt modelId="{DB1C9CA7-EBC6-403C-9A13-D4377DA5C5FD}" type="pres">
      <dgm:prSet presAssocID="{4220FF63-81DD-4A7E-957C-E2CB815563F0}" presName="spacer" presStyleCnt="0"/>
      <dgm:spPr/>
    </dgm:pt>
    <dgm:pt modelId="{3B2DEEF6-6744-4B68-A8B4-8DFCE7FFB44A}" type="pres">
      <dgm:prSet presAssocID="{75306C0F-E400-4EEF-982A-662CA57E422B}" presName="comp" presStyleCnt="0"/>
      <dgm:spPr/>
    </dgm:pt>
    <dgm:pt modelId="{DBAE6BF9-7FA1-4D46-AA42-555EFC4462E0}" type="pres">
      <dgm:prSet presAssocID="{75306C0F-E400-4EEF-982A-662CA57E422B}" presName="box" presStyleLbl="node1" presStyleIdx="6" presStyleCnt="7" custLinFactNeighborX="142" custLinFactNeighborY="0"/>
      <dgm:spPr/>
    </dgm:pt>
    <dgm:pt modelId="{16181879-20EC-47C7-B27D-B5B68A3AB156}" type="pres">
      <dgm:prSet presAssocID="{75306C0F-E400-4EEF-982A-662CA57E422B}" presName="img" presStyleLbl="fgImgPlace1" presStyleIdx="6" presStyleCnt="7"/>
      <dgm:spPr>
        <a:blipFill rotWithShape="0">
          <a:blip xmlns:r="http://schemas.openxmlformats.org/officeDocument/2006/relationships" r:embed="rId14"/>
          <a:stretch>
            <a:fillRect/>
          </a:stretch>
        </a:blipFill>
      </dgm:spPr>
    </dgm:pt>
    <dgm:pt modelId="{53B8E380-5205-4B1C-BA3C-79A5AF9363D2}" type="pres">
      <dgm:prSet presAssocID="{75306C0F-E400-4EEF-982A-662CA57E422B}" presName="text" presStyleLbl="node1" presStyleIdx="6" presStyleCnt="7">
        <dgm:presLayoutVars>
          <dgm:bulletEnabled val="1"/>
        </dgm:presLayoutVars>
      </dgm:prSet>
      <dgm:spPr/>
    </dgm:pt>
  </dgm:ptLst>
  <dgm:cxnLst>
    <dgm:cxn modelId="{36026F09-F2A8-4B9C-8590-3DBD727621F9}" type="presOf" srcId="{2FF5D3F6-86FA-489D-9B1C-7B4CFFB0C043}" destId="{FE6D1388-9AF6-4BC6-B98C-17D5EE29908A}" srcOrd="1" destOrd="0" presId="urn:microsoft.com/office/officeart/2005/8/layout/vList4"/>
    <dgm:cxn modelId="{16682F13-663F-4668-9E45-0310683B9831}" type="presOf" srcId="{2BC924ED-4D00-42BD-A5F5-BA1A39FFE728}" destId="{116972B3-7972-4B31-BB57-BC8DF0565BE3}" srcOrd="1" destOrd="0" presId="urn:microsoft.com/office/officeart/2005/8/layout/vList4"/>
    <dgm:cxn modelId="{69B6CC23-9939-4210-8896-F44BE87C37EC}" type="presOf" srcId="{75306C0F-E400-4EEF-982A-662CA57E422B}" destId="{53B8E380-5205-4B1C-BA3C-79A5AF9363D2}" srcOrd="1" destOrd="0" presId="urn:microsoft.com/office/officeart/2005/8/layout/vList4"/>
    <dgm:cxn modelId="{E69A523A-CC16-4867-9FD2-D9EF5CB080CF}" type="presOf" srcId="{84CE7191-B555-441B-830C-B94F7D00F972}" destId="{FC5F9E4A-5A34-4670-BA4D-A0F8FAFB3FB3}" srcOrd="0" destOrd="0" presId="urn:microsoft.com/office/officeart/2005/8/layout/vList4"/>
    <dgm:cxn modelId="{8897155F-E46F-404F-8B20-E7A12331E1B8}" type="presOf" srcId="{BAE687BF-97F9-43C6-80B1-C07359CAEFD0}" destId="{5E8D128C-82AE-4265-8C0B-A8BE4831F15E}" srcOrd="1" destOrd="0" presId="urn:microsoft.com/office/officeart/2005/8/layout/vList4"/>
    <dgm:cxn modelId="{2738E342-367E-49AE-B6AC-43CD2B64B6B6}" type="presOf" srcId="{2FF5D3F6-86FA-489D-9B1C-7B4CFFB0C043}" destId="{B793D611-902A-46BC-AAB5-CD1C745D309D}" srcOrd="0" destOrd="0" presId="urn:microsoft.com/office/officeart/2005/8/layout/vList4"/>
    <dgm:cxn modelId="{57AB7A48-590C-44C3-8386-7B8661361DEC}" srcId="{5CC84A4E-F918-4B75-8037-6E67FE60223D}" destId="{75306C0F-E400-4EEF-982A-662CA57E422B}" srcOrd="6" destOrd="0" parTransId="{6344AD4B-09BB-4448-A699-51E748139D9F}" sibTransId="{F581F252-AE16-4D00-8AA3-D166ED0F4024}"/>
    <dgm:cxn modelId="{AD520C6C-44C1-460F-8BB5-A820E1FA7692}" type="presOf" srcId="{CF0E740B-BDBF-470E-B7BD-EF11DAA28C85}" destId="{B69BDBA5-0D53-4FCF-96E1-00B0928E9CE4}" srcOrd="1" destOrd="0" presId="urn:microsoft.com/office/officeart/2005/8/layout/vList4"/>
    <dgm:cxn modelId="{86791E54-58E0-49E4-AF90-FF24F5847F11}" type="presOf" srcId="{75306C0F-E400-4EEF-982A-662CA57E422B}" destId="{DBAE6BF9-7FA1-4D46-AA42-555EFC4462E0}" srcOrd="0" destOrd="0" presId="urn:microsoft.com/office/officeart/2005/8/layout/vList4"/>
    <dgm:cxn modelId="{08D05276-5657-47E7-8037-A7D2BB8BA817}" type="presOf" srcId="{142EE010-D169-4777-94E7-F95BCE9F1F06}" destId="{30E3B36A-E4C6-4D23-B962-A7575922D78C}" srcOrd="0" destOrd="0" presId="urn:microsoft.com/office/officeart/2005/8/layout/vList4"/>
    <dgm:cxn modelId="{17764280-14C4-4B18-B92F-F4C7F25B2B7B}" srcId="{5CC84A4E-F918-4B75-8037-6E67FE60223D}" destId="{84CE7191-B555-441B-830C-B94F7D00F972}" srcOrd="4" destOrd="0" parTransId="{0937DF71-8D3A-42D3-A633-8F48A88C9B25}" sibTransId="{4225FD21-A4A7-4490-BC45-28B136D6C99D}"/>
    <dgm:cxn modelId="{7C89EA92-8B82-4D5D-B6DB-482600F8B417}" type="presOf" srcId="{5CC84A4E-F918-4B75-8037-6E67FE60223D}" destId="{03977DA5-442F-46DD-8FC8-58124C050F34}" srcOrd="0" destOrd="0" presId="urn:microsoft.com/office/officeart/2005/8/layout/vList4"/>
    <dgm:cxn modelId="{00C4B495-A495-40FF-9F4B-FCA27CD33488}" type="presOf" srcId="{CF0E740B-BDBF-470E-B7BD-EF11DAA28C85}" destId="{E875F084-7D56-4E88-B10A-046D6EC691D1}" srcOrd="0" destOrd="0" presId="urn:microsoft.com/office/officeart/2005/8/layout/vList4"/>
    <dgm:cxn modelId="{6DF663A3-4753-4D74-9DF4-7125C80CCDB9}" type="presOf" srcId="{2BC924ED-4D00-42BD-A5F5-BA1A39FFE728}" destId="{0749A43D-F393-4945-BA9B-060723B090EE}" srcOrd="0" destOrd="0" presId="urn:microsoft.com/office/officeart/2005/8/layout/vList4"/>
    <dgm:cxn modelId="{F86FC7AC-4ECE-47DF-A3C5-74534257A703}" type="presOf" srcId="{142EE010-D169-4777-94E7-F95BCE9F1F06}" destId="{AE240485-D135-4E9B-A3EF-7C0A6A438876}" srcOrd="1" destOrd="0" presId="urn:microsoft.com/office/officeart/2005/8/layout/vList4"/>
    <dgm:cxn modelId="{60C595B5-93BA-4157-A843-4B2B59F5D6AB}" srcId="{5CC84A4E-F918-4B75-8037-6E67FE60223D}" destId="{2BC924ED-4D00-42BD-A5F5-BA1A39FFE728}" srcOrd="1" destOrd="0" parTransId="{59FF516A-3B26-4394-8D80-E31FCE83F026}" sibTransId="{9EB15A5B-EFEC-41E3-A17C-ACC183D52A2F}"/>
    <dgm:cxn modelId="{33B29EBB-22CD-4B89-BB9D-7CBBFDF4FE5B}" type="presOf" srcId="{BAE687BF-97F9-43C6-80B1-C07359CAEFD0}" destId="{206A072A-CC4A-4F55-A4DD-BF9ED3674FEF}" srcOrd="0" destOrd="0" presId="urn:microsoft.com/office/officeart/2005/8/layout/vList4"/>
    <dgm:cxn modelId="{EAEB00E3-1386-4607-BC73-6CF24926CB6F}" type="presOf" srcId="{84CE7191-B555-441B-830C-B94F7D00F972}" destId="{6B94D8C1-C2E6-4716-AB6F-D35AD0B1FDB0}" srcOrd="1" destOrd="0" presId="urn:microsoft.com/office/officeart/2005/8/layout/vList4"/>
    <dgm:cxn modelId="{A57B22EB-D58D-4568-8361-CE0AA43581F2}" srcId="{5CC84A4E-F918-4B75-8037-6E67FE60223D}" destId="{2FF5D3F6-86FA-489D-9B1C-7B4CFFB0C043}" srcOrd="3" destOrd="0" parTransId="{ABB26E1B-BF2B-43D7-8E75-6B0CB0D650D0}" sibTransId="{396D2F5C-A0DD-4B10-953A-ECB4FB4728DA}"/>
    <dgm:cxn modelId="{8D382CEB-D8E7-4D44-9B5B-465A442025C9}" srcId="{5CC84A4E-F918-4B75-8037-6E67FE60223D}" destId="{BAE687BF-97F9-43C6-80B1-C07359CAEFD0}" srcOrd="2" destOrd="0" parTransId="{DF918F0F-6489-444B-9D15-3E0E77D8C203}" sibTransId="{81465CBA-E069-440B-82CB-0FAB8ABD8393}"/>
    <dgm:cxn modelId="{CCF417F2-D4AA-427A-A906-AF797054BE2E}" srcId="{5CC84A4E-F918-4B75-8037-6E67FE60223D}" destId="{CF0E740B-BDBF-470E-B7BD-EF11DAA28C85}" srcOrd="5" destOrd="0" parTransId="{01BDF76E-962C-4B9F-8739-4A484BFE0977}" sibTransId="{4220FF63-81DD-4A7E-957C-E2CB815563F0}"/>
    <dgm:cxn modelId="{53C154F7-62B7-49E8-A0CB-EF4DC385E744}" srcId="{5CC84A4E-F918-4B75-8037-6E67FE60223D}" destId="{142EE010-D169-4777-94E7-F95BCE9F1F06}" srcOrd="0" destOrd="0" parTransId="{D560F4A9-8E3B-40B7-A413-6918E6929BFA}" sibTransId="{24E96CC7-90F9-478D-91E5-D1B9235AAF5C}"/>
    <dgm:cxn modelId="{6396CB71-5C13-44ED-B3E8-6B7BDB9347A2}" type="presParOf" srcId="{03977DA5-442F-46DD-8FC8-58124C050F34}" destId="{32E16724-D991-40CF-8712-2A7A7DF438D4}" srcOrd="0" destOrd="0" presId="urn:microsoft.com/office/officeart/2005/8/layout/vList4"/>
    <dgm:cxn modelId="{AB2AA9D9-3128-4AA8-9E50-B34103E839C8}" type="presParOf" srcId="{32E16724-D991-40CF-8712-2A7A7DF438D4}" destId="{30E3B36A-E4C6-4D23-B962-A7575922D78C}" srcOrd="0" destOrd="0" presId="urn:microsoft.com/office/officeart/2005/8/layout/vList4"/>
    <dgm:cxn modelId="{32A8389D-71E0-46F6-89FA-B84282B52DAE}" type="presParOf" srcId="{32E16724-D991-40CF-8712-2A7A7DF438D4}" destId="{7D33BAE6-900A-454E-96B5-0B7D9AC416F0}" srcOrd="1" destOrd="0" presId="urn:microsoft.com/office/officeart/2005/8/layout/vList4"/>
    <dgm:cxn modelId="{9B5A4B88-6B7D-4735-AFEF-611408E4D5EC}" type="presParOf" srcId="{32E16724-D991-40CF-8712-2A7A7DF438D4}" destId="{AE240485-D135-4E9B-A3EF-7C0A6A438876}" srcOrd="2" destOrd="0" presId="urn:microsoft.com/office/officeart/2005/8/layout/vList4"/>
    <dgm:cxn modelId="{06A668D5-A10B-4047-BDF9-833476EFF990}" type="presParOf" srcId="{03977DA5-442F-46DD-8FC8-58124C050F34}" destId="{396F466B-78AD-47FF-8F99-9B7F8BD8A557}" srcOrd="1" destOrd="0" presId="urn:microsoft.com/office/officeart/2005/8/layout/vList4"/>
    <dgm:cxn modelId="{2BE6DAD8-1C13-49D0-B0D6-E89609275C0F}" type="presParOf" srcId="{03977DA5-442F-46DD-8FC8-58124C050F34}" destId="{BB9A5DBA-0073-4E18-BAE8-32BC3C02246E}" srcOrd="2" destOrd="0" presId="urn:microsoft.com/office/officeart/2005/8/layout/vList4"/>
    <dgm:cxn modelId="{33E8278B-CE89-4FAF-AC7E-84DFA879641D}" type="presParOf" srcId="{BB9A5DBA-0073-4E18-BAE8-32BC3C02246E}" destId="{0749A43D-F393-4945-BA9B-060723B090EE}" srcOrd="0" destOrd="0" presId="urn:microsoft.com/office/officeart/2005/8/layout/vList4"/>
    <dgm:cxn modelId="{A266F619-9A9C-43A1-8190-4E995829F9AF}" type="presParOf" srcId="{BB9A5DBA-0073-4E18-BAE8-32BC3C02246E}" destId="{4469975F-0A1D-4F39-901C-9DE022E4C69F}" srcOrd="1" destOrd="0" presId="urn:microsoft.com/office/officeart/2005/8/layout/vList4"/>
    <dgm:cxn modelId="{1E208350-BE62-4103-B868-3CA7993DB1F4}" type="presParOf" srcId="{BB9A5DBA-0073-4E18-BAE8-32BC3C02246E}" destId="{116972B3-7972-4B31-BB57-BC8DF0565BE3}" srcOrd="2" destOrd="0" presId="urn:microsoft.com/office/officeart/2005/8/layout/vList4"/>
    <dgm:cxn modelId="{0928D29A-7EE7-4146-9115-026C0277F423}" type="presParOf" srcId="{03977DA5-442F-46DD-8FC8-58124C050F34}" destId="{C3E6FFBC-81EC-4AAD-82A8-BA5226E5DE70}" srcOrd="3" destOrd="0" presId="urn:microsoft.com/office/officeart/2005/8/layout/vList4"/>
    <dgm:cxn modelId="{28BB42BA-F399-459B-9BE5-5114AAB12DB6}" type="presParOf" srcId="{03977DA5-442F-46DD-8FC8-58124C050F34}" destId="{6ECB9A53-311C-4237-A2F3-CDEC5481E1AC}" srcOrd="4" destOrd="0" presId="urn:microsoft.com/office/officeart/2005/8/layout/vList4"/>
    <dgm:cxn modelId="{51B0CC2A-3699-4756-98B2-6F6F6BE65F35}" type="presParOf" srcId="{6ECB9A53-311C-4237-A2F3-CDEC5481E1AC}" destId="{206A072A-CC4A-4F55-A4DD-BF9ED3674FEF}" srcOrd="0" destOrd="0" presId="urn:microsoft.com/office/officeart/2005/8/layout/vList4"/>
    <dgm:cxn modelId="{689FA087-0232-40AF-BEDF-6A077D2C95AA}" type="presParOf" srcId="{6ECB9A53-311C-4237-A2F3-CDEC5481E1AC}" destId="{0A5CD7AA-3CFC-416A-8CD3-010457CA7413}" srcOrd="1" destOrd="0" presId="urn:microsoft.com/office/officeart/2005/8/layout/vList4"/>
    <dgm:cxn modelId="{553AEEE6-2D02-49CB-9948-0530179FA941}" type="presParOf" srcId="{6ECB9A53-311C-4237-A2F3-CDEC5481E1AC}" destId="{5E8D128C-82AE-4265-8C0B-A8BE4831F15E}" srcOrd="2" destOrd="0" presId="urn:microsoft.com/office/officeart/2005/8/layout/vList4"/>
    <dgm:cxn modelId="{B36A108E-875F-4760-BAB8-6C99A49741AA}" type="presParOf" srcId="{03977DA5-442F-46DD-8FC8-58124C050F34}" destId="{CF7AEFB5-E9AE-4C67-AC2D-375E1DE57219}" srcOrd="5" destOrd="0" presId="urn:microsoft.com/office/officeart/2005/8/layout/vList4"/>
    <dgm:cxn modelId="{50BB9C08-AA49-4254-BF0D-81900057F856}" type="presParOf" srcId="{03977DA5-442F-46DD-8FC8-58124C050F34}" destId="{82DBA26E-946B-41BF-B2AF-65BC63A32902}" srcOrd="6" destOrd="0" presId="urn:microsoft.com/office/officeart/2005/8/layout/vList4"/>
    <dgm:cxn modelId="{73255CB0-75F7-4F15-82C9-55816A05777C}" type="presParOf" srcId="{82DBA26E-946B-41BF-B2AF-65BC63A32902}" destId="{B793D611-902A-46BC-AAB5-CD1C745D309D}" srcOrd="0" destOrd="0" presId="urn:microsoft.com/office/officeart/2005/8/layout/vList4"/>
    <dgm:cxn modelId="{3668508C-8354-4747-8B41-89C3AF9DED35}" type="presParOf" srcId="{82DBA26E-946B-41BF-B2AF-65BC63A32902}" destId="{523BFF7F-38B6-422F-84AD-3D8D6ED1ACED}" srcOrd="1" destOrd="0" presId="urn:microsoft.com/office/officeart/2005/8/layout/vList4"/>
    <dgm:cxn modelId="{D2E52C3E-6678-498A-9C7D-35FAFFAD2E46}" type="presParOf" srcId="{82DBA26E-946B-41BF-B2AF-65BC63A32902}" destId="{FE6D1388-9AF6-4BC6-B98C-17D5EE29908A}" srcOrd="2" destOrd="0" presId="urn:microsoft.com/office/officeart/2005/8/layout/vList4"/>
    <dgm:cxn modelId="{38524C95-2783-4FC7-A7E1-64BEBBEF01BF}" type="presParOf" srcId="{03977DA5-442F-46DD-8FC8-58124C050F34}" destId="{681AD415-8BD1-401A-8128-11462AA75139}" srcOrd="7" destOrd="0" presId="urn:microsoft.com/office/officeart/2005/8/layout/vList4"/>
    <dgm:cxn modelId="{6D62414F-3ABB-4E20-8655-153F76389447}" type="presParOf" srcId="{03977DA5-442F-46DD-8FC8-58124C050F34}" destId="{83E94C9B-0019-4F26-A1C5-C81A91896068}" srcOrd="8" destOrd="0" presId="urn:microsoft.com/office/officeart/2005/8/layout/vList4"/>
    <dgm:cxn modelId="{F2D338E9-89DA-4231-AAEE-1A622DFC5EB1}" type="presParOf" srcId="{83E94C9B-0019-4F26-A1C5-C81A91896068}" destId="{FC5F9E4A-5A34-4670-BA4D-A0F8FAFB3FB3}" srcOrd="0" destOrd="0" presId="urn:microsoft.com/office/officeart/2005/8/layout/vList4"/>
    <dgm:cxn modelId="{CB37AD7D-D311-4550-8BA0-5141BA041140}" type="presParOf" srcId="{83E94C9B-0019-4F26-A1C5-C81A91896068}" destId="{D99E482E-A781-457A-91E9-A4FBE7E8D9AC}" srcOrd="1" destOrd="0" presId="urn:microsoft.com/office/officeart/2005/8/layout/vList4"/>
    <dgm:cxn modelId="{0AE7B54C-529C-4A6C-8BE2-F7BE2F601372}" type="presParOf" srcId="{83E94C9B-0019-4F26-A1C5-C81A91896068}" destId="{6B94D8C1-C2E6-4716-AB6F-D35AD0B1FDB0}" srcOrd="2" destOrd="0" presId="urn:microsoft.com/office/officeart/2005/8/layout/vList4"/>
    <dgm:cxn modelId="{C3180257-3F2D-433B-9B36-EF4B35EA72D0}" type="presParOf" srcId="{03977DA5-442F-46DD-8FC8-58124C050F34}" destId="{3F991BD2-3DF8-451F-A031-4A6353FC1B3C}" srcOrd="9" destOrd="0" presId="urn:microsoft.com/office/officeart/2005/8/layout/vList4"/>
    <dgm:cxn modelId="{613DFC46-1A8C-4F20-8731-742637074B36}" type="presParOf" srcId="{03977DA5-442F-46DD-8FC8-58124C050F34}" destId="{391EE55A-459C-487F-86E1-D37C786C7FF3}" srcOrd="10" destOrd="0" presId="urn:microsoft.com/office/officeart/2005/8/layout/vList4"/>
    <dgm:cxn modelId="{C277BAF1-5C6F-4113-9096-1AD304EA7161}" type="presParOf" srcId="{391EE55A-459C-487F-86E1-D37C786C7FF3}" destId="{E875F084-7D56-4E88-B10A-046D6EC691D1}" srcOrd="0" destOrd="0" presId="urn:microsoft.com/office/officeart/2005/8/layout/vList4"/>
    <dgm:cxn modelId="{8DDE5D4B-2AA1-460F-B5C8-F2F95FDB5916}" type="presParOf" srcId="{391EE55A-459C-487F-86E1-D37C786C7FF3}" destId="{44CCF87C-8E04-4A49-83E5-C2265730278E}" srcOrd="1" destOrd="0" presId="urn:microsoft.com/office/officeart/2005/8/layout/vList4"/>
    <dgm:cxn modelId="{13E56A2C-9E0D-455D-956C-6BF0BF7998F2}" type="presParOf" srcId="{391EE55A-459C-487F-86E1-D37C786C7FF3}" destId="{B69BDBA5-0D53-4FCF-96E1-00B0928E9CE4}" srcOrd="2" destOrd="0" presId="urn:microsoft.com/office/officeart/2005/8/layout/vList4"/>
    <dgm:cxn modelId="{44B5B3D6-5299-4CAA-888B-6ECB10CB5B73}" type="presParOf" srcId="{03977DA5-442F-46DD-8FC8-58124C050F34}" destId="{DB1C9CA7-EBC6-403C-9A13-D4377DA5C5FD}" srcOrd="11" destOrd="0" presId="urn:microsoft.com/office/officeart/2005/8/layout/vList4"/>
    <dgm:cxn modelId="{51E05939-A61F-403E-BAEF-A78D9303587A}" type="presParOf" srcId="{03977DA5-442F-46DD-8FC8-58124C050F34}" destId="{3B2DEEF6-6744-4B68-A8B4-8DFCE7FFB44A}" srcOrd="12" destOrd="0" presId="urn:microsoft.com/office/officeart/2005/8/layout/vList4"/>
    <dgm:cxn modelId="{53AED279-3800-42A8-BF75-DDE43AD8C59E}" type="presParOf" srcId="{3B2DEEF6-6744-4B68-A8B4-8DFCE7FFB44A}" destId="{DBAE6BF9-7FA1-4D46-AA42-555EFC4462E0}" srcOrd="0" destOrd="0" presId="urn:microsoft.com/office/officeart/2005/8/layout/vList4"/>
    <dgm:cxn modelId="{7895B94E-1654-44DB-8DD0-149B2D1C8E8C}" type="presParOf" srcId="{3B2DEEF6-6744-4B68-A8B4-8DFCE7FFB44A}" destId="{16181879-20EC-47C7-B27D-B5B68A3AB156}" srcOrd="1" destOrd="0" presId="urn:microsoft.com/office/officeart/2005/8/layout/vList4"/>
    <dgm:cxn modelId="{EA6E0A8B-EEFB-4732-BA62-22CFFE26CD60}" type="presParOf" srcId="{3B2DEEF6-6744-4B68-A8B4-8DFCE7FFB44A}" destId="{53B8E380-5205-4B1C-BA3C-79A5AF9363D2}"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E3B36A-E4C6-4D23-B962-A7575922D78C}">
      <dsp:nvSpPr>
        <dsp:cNvPr id="0" name=""/>
        <dsp:cNvSpPr/>
      </dsp:nvSpPr>
      <dsp:spPr>
        <a:xfrm>
          <a:off x="0" y="0"/>
          <a:ext cx="6558951" cy="651572"/>
        </a:xfrm>
        <a:prstGeom prst="roundRect">
          <a:avLst>
            <a:gd name="adj" fmla="val 10000"/>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hlinkClick xmlns:r="http://schemas.openxmlformats.org/officeDocument/2006/relationships" r:id="" action="ppaction://hlinksldjump"/>
            </a:rPr>
            <a:t>Diagnostic de performance énergétique</a:t>
          </a:r>
          <a:endParaRPr lang="fr-FR" sz="2000" kern="1200" dirty="0"/>
        </a:p>
      </dsp:txBody>
      <dsp:txXfrm>
        <a:off x="1376947" y="0"/>
        <a:ext cx="5182003" cy="651572"/>
      </dsp:txXfrm>
    </dsp:sp>
    <dsp:sp modelId="{7D33BAE6-900A-454E-96B5-0B7D9AC416F0}">
      <dsp:nvSpPr>
        <dsp:cNvPr id="0" name=""/>
        <dsp:cNvSpPr/>
      </dsp:nvSpPr>
      <dsp:spPr>
        <a:xfrm>
          <a:off x="65157" y="65157"/>
          <a:ext cx="1311790" cy="521257"/>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49A43D-F393-4945-BA9B-060723B090EE}">
      <dsp:nvSpPr>
        <dsp:cNvPr id="0" name=""/>
        <dsp:cNvSpPr/>
      </dsp:nvSpPr>
      <dsp:spPr>
        <a:xfrm>
          <a:off x="0" y="716729"/>
          <a:ext cx="6558951" cy="651572"/>
        </a:xfrm>
        <a:prstGeom prst="roundRect">
          <a:avLst>
            <a:gd name="adj" fmla="val 10000"/>
          </a:avLst>
        </a:prstGeom>
        <a:solidFill>
          <a:schemeClr val="accent2">
            <a:alpha val="90000"/>
            <a:hueOff val="0"/>
            <a:satOff val="0"/>
            <a:lumOff val="0"/>
            <a:alphaOff val="-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hlinkClick xmlns:r="http://schemas.openxmlformats.org/officeDocument/2006/relationships" r:id="" action="ppaction://hlinksldjump"/>
            </a:rPr>
            <a:t>Analyse de cycle de vie</a:t>
          </a:r>
          <a:endParaRPr lang="fr-FR" sz="2000" kern="1200" dirty="0"/>
        </a:p>
      </dsp:txBody>
      <dsp:txXfrm>
        <a:off x="1376947" y="716729"/>
        <a:ext cx="5182003" cy="651572"/>
      </dsp:txXfrm>
    </dsp:sp>
    <dsp:sp modelId="{4469975F-0A1D-4F39-901C-9DE022E4C69F}">
      <dsp:nvSpPr>
        <dsp:cNvPr id="0" name=""/>
        <dsp:cNvSpPr/>
      </dsp:nvSpPr>
      <dsp:spPr>
        <a:xfrm>
          <a:off x="46595" y="773260"/>
          <a:ext cx="1311790" cy="521257"/>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6A072A-CC4A-4F55-A4DD-BF9ED3674FEF}">
      <dsp:nvSpPr>
        <dsp:cNvPr id="0" name=""/>
        <dsp:cNvSpPr/>
      </dsp:nvSpPr>
      <dsp:spPr>
        <a:xfrm>
          <a:off x="0" y="1433459"/>
          <a:ext cx="6558951" cy="651572"/>
        </a:xfrm>
        <a:prstGeom prst="roundRect">
          <a:avLst>
            <a:gd name="adj" fmla="val 10000"/>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hlinkClick xmlns:r="http://schemas.openxmlformats.org/officeDocument/2006/relationships" r:id="" action="ppaction://hlinksldjump"/>
            </a:rPr>
            <a:t>Bilan carbone</a:t>
          </a:r>
          <a:endParaRPr lang="fr-FR" sz="2000" kern="1200" dirty="0"/>
        </a:p>
      </dsp:txBody>
      <dsp:txXfrm>
        <a:off x="1376947" y="1433459"/>
        <a:ext cx="5182003" cy="651572"/>
      </dsp:txXfrm>
    </dsp:sp>
    <dsp:sp modelId="{0A5CD7AA-3CFC-416A-8CD3-010457CA7413}">
      <dsp:nvSpPr>
        <dsp:cNvPr id="0" name=""/>
        <dsp:cNvSpPr/>
      </dsp:nvSpPr>
      <dsp:spPr>
        <a:xfrm>
          <a:off x="65157" y="1498616"/>
          <a:ext cx="1311790" cy="521257"/>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93D611-902A-46BC-AAB5-CD1C745D309D}">
      <dsp:nvSpPr>
        <dsp:cNvPr id="0" name=""/>
        <dsp:cNvSpPr/>
      </dsp:nvSpPr>
      <dsp:spPr>
        <a:xfrm>
          <a:off x="0" y="2150188"/>
          <a:ext cx="6558951" cy="651572"/>
        </a:xfrm>
        <a:prstGeom prst="roundRect">
          <a:avLst>
            <a:gd name="adj" fmla="val 10000"/>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hlinkClick xmlns:r="http://schemas.openxmlformats.org/officeDocument/2006/relationships" r:id="" action="ppaction://hlinksldjump"/>
            </a:rPr>
            <a:t>Approche environnementale de l’urbanisme</a:t>
          </a:r>
          <a:endParaRPr lang="fr-FR" sz="2000" kern="1200" dirty="0"/>
        </a:p>
      </dsp:txBody>
      <dsp:txXfrm>
        <a:off x="1376947" y="2150188"/>
        <a:ext cx="5182003" cy="651572"/>
      </dsp:txXfrm>
    </dsp:sp>
    <dsp:sp modelId="{523BFF7F-38B6-422F-84AD-3D8D6ED1ACED}">
      <dsp:nvSpPr>
        <dsp:cNvPr id="0" name=""/>
        <dsp:cNvSpPr/>
      </dsp:nvSpPr>
      <dsp:spPr>
        <a:xfrm>
          <a:off x="65157" y="2215346"/>
          <a:ext cx="1311790" cy="521257"/>
        </a:xfrm>
        <a:prstGeom prst="roundRect">
          <a:avLst>
            <a:gd name="adj" fmla="val 10000"/>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5F9E4A-5A34-4670-BA4D-A0F8FAFB3FB3}">
      <dsp:nvSpPr>
        <dsp:cNvPr id="0" name=""/>
        <dsp:cNvSpPr/>
      </dsp:nvSpPr>
      <dsp:spPr>
        <a:xfrm>
          <a:off x="0" y="2866918"/>
          <a:ext cx="6558951" cy="651572"/>
        </a:xfrm>
        <a:prstGeom prst="roundRect">
          <a:avLst>
            <a:gd name="adj" fmla="val 10000"/>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hlinkClick xmlns:r="http://schemas.openxmlformats.org/officeDocument/2006/relationships" r:id="" action="ppaction://hlinksldjump"/>
            </a:rPr>
            <a:t>Plan climat énergie</a:t>
          </a:r>
          <a:endParaRPr lang="fr-FR" sz="2000" kern="1200" dirty="0"/>
        </a:p>
      </dsp:txBody>
      <dsp:txXfrm>
        <a:off x="1376947" y="2866918"/>
        <a:ext cx="5182003" cy="651572"/>
      </dsp:txXfrm>
    </dsp:sp>
    <dsp:sp modelId="{D99E482E-A781-457A-91E9-A4FBE7E8D9AC}">
      <dsp:nvSpPr>
        <dsp:cNvPr id="0" name=""/>
        <dsp:cNvSpPr/>
      </dsp:nvSpPr>
      <dsp:spPr>
        <a:xfrm>
          <a:off x="65157" y="2932075"/>
          <a:ext cx="1311790" cy="521257"/>
        </a:xfrm>
        <a:prstGeom prst="roundRect">
          <a:avLst>
            <a:gd name="adj" fmla="val 10000"/>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75F084-7D56-4E88-B10A-046D6EC691D1}">
      <dsp:nvSpPr>
        <dsp:cNvPr id="0" name=""/>
        <dsp:cNvSpPr/>
      </dsp:nvSpPr>
      <dsp:spPr>
        <a:xfrm>
          <a:off x="0" y="3583648"/>
          <a:ext cx="6558951" cy="651572"/>
        </a:xfrm>
        <a:prstGeom prst="roundRect">
          <a:avLst>
            <a:gd name="adj" fmla="val 10000"/>
          </a:avLst>
        </a:prstGeom>
        <a:solidFill>
          <a:schemeClr val="accent2">
            <a:alpha val="90000"/>
            <a:hueOff val="0"/>
            <a:satOff val="0"/>
            <a:lumOff val="0"/>
            <a:alphaOff val="-3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err="1">
              <a:hlinkClick xmlns:r="http://schemas.openxmlformats.org/officeDocument/2006/relationships" r:id="" action="ppaction://hlinksldjump"/>
            </a:rPr>
            <a:t>Cit’érgie</a:t>
          </a:r>
          <a:endParaRPr lang="fr-FR" sz="2000" kern="1200" dirty="0"/>
        </a:p>
      </dsp:txBody>
      <dsp:txXfrm>
        <a:off x="1376947" y="3583648"/>
        <a:ext cx="5182003" cy="651572"/>
      </dsp:txXfrm>
    </dsp:sp>
    <dsp:sp modelId="{44CCF87C-8E04-4A49-83E5-C2265730278E}">
      <dsp:nvSpPr>
        <dsp:cNvPr id="0" name=""/>
        <dsp:cNvSpPr/>
      </dsp:nvSpPr>
      <dsp:spPr>
        <a:xfrm>
          <a:off x="65157" y="3648805"/>
          <a:ext cx="1311790" cy="521257"/>
        </a:xfrm>
        <a:prstGeom prst="roundRect">
          <a:avLst>
            <a:gd name="adj" fmla="val 10000"/>
          </a:avLst>
        </a:prstGeom>
        <a:blipFill rotWithShape="0">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AE6BF9-7FA1-4D46-AA42-555EFC4462E0}">
      <dsp:nvSpPr>
        <dsp:cNvPr id="0" name=""/>
        <dsp:cNvSpPr/>
      </dsp:nvSpPr>
      <dsp:spPr>
        <a:xfrm>
          <a:off x="0" y="4300377"/>
          <a:ext cx="6558951" cy="651572"/>
        </a:xfrm>
        <a:prstGeom prst="roundRect">
          <a:avLst>
            <a:gd name="adj" fmla="val 10000"/>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hlinkClick xmlns:r="http://schemas.openxmlformats.org/officeDocument/2006/relationships" r:id="" action="ppaction://hlinksldjump"/>
            </a:rPr>
            <a:t>Agenda 21</a:t>
          </a:r>
          <a:endParaRPr lang="fr-FR" sz="2000" kern="1200" dirty="0"/>
        </a:p>
      </dsp:txBody>
      <dsp:txXfrm>
        <a:off x="1376947" y="4300377"/>
        <a:ext cx="5182003" cy="651572"/>
      </dsp:txXfrm>
    </dsp:sp>
    <dsp:sp modelId="{16181879-20EC-47C7-B27D-B5B68A3AB156}">
      <dsp:nvSpPr>
        <dsp:cNvPr id="0" name=""/>
        <dsp:cNvSpPr/>
      </dsp:nvSpPr>
      <dsp:spPr>
        <a:xfrm>
          <a:off x="65157" y="4365534"/>
          <a:ext cx="1311790" cy="521257"/>
        </a:xfrm>
        <a:prstGeom prst="roundRect">
          <a:avLst>
            <a:gd name="adj" fmla="val 10000"/>
          </a:avLst>
        </a:prstGeom>
        <a:blipFill rotWithShape="0">
          <a:blip xmlns:r="http://schemas.openxmlformats.org/officeDocument/2006/relationships" r:embed="rId7"/>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fr-FR"/>
          </a:p>
        </p:txBody>
      </p:sp>
      <p:sp>
        <p:nvSpPr>
          <p:cNvPr id="307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fr-FR"/>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07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fr-FR"/>
          </a:p>
        </p:txBody>
      </p:sp>
      <p:sp>
        <p:nvSpPr>
          <p:cNvPr id="307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1D2739A-8C2C-4401-959C-4E36389C32CB}"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fr-FR"/>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fr-FR"/>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r-FR"/>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fr-FR"/>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fr-FR"/>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fr-FR"/>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fr-FR"/>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fr-FR"/>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fr-FR"/>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fr-FR"/>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r-FR"/>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r-FR"/>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fr-FR"/>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fr-FR"/>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fr-FR"/>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fr-FR"/>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fr-FR"/>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fr-FR"/>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fr-FR"/>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fr-FR"/>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fr-FR"/>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fr-FR"/>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fr-FR"/>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fr-FR"/>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fr-FR"/>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fr-FR"/>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r-FR"/>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r-FR"/>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r-FR"/>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r-FR"/>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r-FR"/>
                </a:p>
              </p:txBody>
            </p:sp>
          </p:grpSp>
        </p:grpSp>
      </p:grpSp>
      <p:sp>
        <p:nvSpPr>
          <p:cNvPr id="8608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fr-FR"/>
              <a:t>Cliquez pour modifier le style du titre</a:t>
            </a:r>
          </a:p>
        </p:txBody>
      </p:sp>
      <p:sp>
        <p:nvSpPr>
          <p:cNvPr id="8608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fr-FR"/>
              <a:t>Cliquez pour modifier le style des sous-titres du masque</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fr-FR"/>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fr-FR"/>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24372110-3F09-46EA-A1C3-5F491FC0B644}"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9"/>
          <p:cNvSpPr>
            <a:spLocks noGrp="1" noChangeArrowheads="1"/>
          </p:cNvSpPr>
          <p:nvPr>
            <p:ph type="dt" sz="half" idx="10"/>
          </p:nvPr>
        </p:nvSpPr>
        <p:spPr>
          <a:ln/>
        </p:spPr>
        <p:txBody>
          <a:bodyPr/>
          <a:lstStyle>
            <a:lvl1pPr>
              <a:defRPr/>
            </a:lvl1pPr>
          </a:lstStyle>
          <a:p>
            <a:pPr>
              <a:defRPr/>
            </a:pPr>
            <a:endParaRPr lang="fr-FR"/>
          </a:p>
        </p:txBody>
      </p:sp>
      <p:sp>
        <p:nvSpPr>
          <p:cNvPr id="5" name="Rectangle 70"/>
          <p:cNvSpPr>
            <a:spLocks noGrp="1" noChangeArrowheads="1"/>
          </p:cNvSpPr>
          <p:nvPr>
            <p:ph type="ftr" sz="quarter" idx="11"/>
          </p:nvPr>
        </p:nvSpPr>
        <p:spPr>
          <a:ln/>
        </p:spPr>
        <p:txBody>
          <a:bodyPr/>
          <a:lstStyle>
            <a:lvl1pPr>
              <a:defRPr/>
            </a:lvl1pPr>
          </a:lstStyle>
          <a:p>
            <a:pPr>
              <a:defRPr/>
            </a:pPr>
            <a:endParaRPr lang="fr-FR"/>
          </a:p>
        </p:txBody>
      </p:sp>
      <p:sp>
        <p:nvSpPr>
          <p:cNvPr id="6" name="Rectangle 71"/>
          <p:cNvSpPr>
            <a:spLocks noGrp="1" noChangeArrowheads="1"/>
          </p:cNvSpPr>
          <p:nvPr>
            <p:ph type="sldNum" sz="quarter" idx="12"/>
          </p:nvPr>
        </p:nvSpPr>
        <p:spPr>
          <a:ln/>
        </p:spPr>
        <p:txBody>
          <a:bodyPr/>
          <a:lstStyle>
            <a:lvl1pPr>
              <a:defRPr/>
            </a:lvl1pPr>
          </a:lstStyle>
          <a:p>
            <a:pPr>
              <a:defRPr/>
            </a:pPr>
            <a:fld id="{79CBF62A-EA8E-40AE-AD1E-3C23CF286592}"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48350"/>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7813"/>
            <a:ext cx="6019800" cy="58483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9"/>
          <p:cNvSpPr>
            <a:spLocks noGrp="1" noChangeArrowheads="1"/>
          </p:cNvSpPr>
          <p:nvPr>
            <p:ph type="dt" sz="half" idx="10"/>
          </p:nvPr>
        </p:nvSpPr>
        <p:spPr>
          <a:ln/>
        </p:spPr>
        <p:txBody>
          <a:bodyPr/>
          <a:lstStyle>
            <a:lvl1pPr>
              <a:defRPr/>
            </a:lvl1pPr>
          </a:lstStyle>
          <a:p>
            <a:pPr>
              <a:defRPr/>
            </a:pPr>
            <a:endParaRPr lang="fr-FR"/>
          </a:p>
        </p:txBody>
      </p:sp>
      <p:sp>
        <p:nvSpPr>
          <p:cNvPr id="5" name="Rectangle 70"/>
          <p:cNvSpPr>
            <a:spLocks noGrp="1" noChangeArrowheads="1"/>
          </p:cNvSpPr>
          <p:nvPr>
            <p:ph type="ftr" sz="quarter" idx="11"/>
          </p:nvPr>
        </p:nvSpPr>
        <p:spPr>
          <a:ln/>
        </p:spPr>
        <p:txBody>
          <a:bodyPr/>
          <a:lstStyle>
            <a:lvl1pPr>
              <a:defRPr/>
            </a:lvl1pPr>
          </a:lstStyle>
          <a:p>
            <a:pPr>
              <a:defRPr/>
            </a:pPr>
            <a:endParaRPr lang="fr-FR"/>
          </a:p>
        </p:txBody>
      </p:sp>
      <p:sp>
        <p:nvSpPr>
          <p:cNvPr id="6" name="Rectangle 71"/>
          <p:cNvSpPr>
            <a:spLocks noGrp="1" noChangeArrowheads="1"/>
          </p:cNvSpPr>
          <p:nvPr>
            <p:ph type="sldNum" sz="quarter" idx="12"/>
          </p:nvPr>
        </p:nvSpPr>
        <p:spPr>
          <a:ln/>
        </p:spPr>
        <p:txBody>
          <a:bodyPr/>
          <a:lstStyle>
            <a:lvl1pPr>
              <a:defRPr/>
            </a:lvl1pPr>
          </a:lstStyle>
          <a:p>
            <a:pPr>
              <a:defRPr/>
            </a:pPr>
            <a:fld id="{1556B406-032E-4AF5-8205-E3D4C247492C}"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a:t>Cliquez pour modifier le style du titre</a:t>
            </a:r>
          </a:p>
        </p:txBody>
      </p:sp>
      <p:sp>
        <p:nvSpPr>
          <p:cNvPr id="3" name="Espace réservé du texte 2"/>
          <p:cNvSpPr>
            <a:spLocks noGrp="1"/>
          </p:cNvSpPr>
          <p:nvPr>
            <p:ph type="body" sz="half" idx="1"/>
          </p:nvPr>
        </p:nvSpPr>
        <p:spPr>
          <a:xfrm>
            <a:off x="457200" y="1600200"/>
            <a:ext cx="4038600" cy="45259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graphique 3"/>
          <p:cNvSpPr>
            <a:spLocks noGrp="1"/>
          </p:cNvSpPr>
          <p:nvPr>
            <p:ph type="chart" sz="half" idx="2"/>
          </p:nvPr>
        </p:nvSpPr>
        <p:spPr>
          <a:xfrm>
            <a:off x="4648200" y="1600200"/>
            <a:ext cx="4038600" cy="4525963"/>
          </a:xfrm>
        </p:spPr>
        <p:txBody>
          <a:bodyPr/>
          <a:lstStyle/>
          <a:p>
            <a:pPr lvl="0"/>
            <a:endParaRPr lang="fr-FR" noProof="0"/>
          </a:p>
        </p:txBody>
      </p:sp>
      <p:sp>
        <p:nvSpPr>
          <p:cNvPr id="5" name="Rectangle 69"/>
          <p:cNvSpPr>
            <a:spLocks noGrp="1" noChangeArrowheads="1"/>
          </p:cNvSpPr>
          <p:nvPr>
            <p:ph type="dt" sz="half" idx="10"/>
          </p:nvPr>
        </p:nvSpPr>
        <p:spPr>
          <a:ln/>
        </p:spPr>
        <p:txBody>
          <a:bodyPr/>
          <a:lstStyle>
            <a:lvl1pPr>
              <a:defRPr/>
            </a:lvl1pPr>
          </a:lstStyle>
          <a:p>
            <a:pPr>
              <a:defRPr/>
            </a:pPr>
            <a:endParaRPr lang="fr-FR"/>
          </a:p>
        </p:txBody>
      </p:sp>
      <p:sp>
        <p:nvSpPr>
          <p:cNvPr id="6" name="Rectangle 70"/>
          <p:cNvSpPr>
            <a:spLocks noGrp="1" noChangeArrowheads="1"/>
          </p:cNvSpPr>
          <p:nvPr>
            <p:ph type="ftr" sz="quarter" idx="11"/>
          </p:nvPr>
        </p:nvSpPr>
        <p:spPr>
          <a:ln/>
        </p:spPr>
        <p:txBody>
          <a:bodyPr/>
          <a:lstStyle>
            <a:lvl1pPr>
              <a:defRPr/>
            </a:lvl1pPr>
          </a:lstStyle>
          <a:p>
            <a:pPr>
              <a:defRPr/>
            </a:pPr>
            <a:endParaRPr lang="fr-FR"/>
          </a:p>
        </p:txBody>
      </p:sp>
      <p:sp>
        <p:nvSpPr>
          <p:cNvPr id="7" name="Rectangle 71"/>
          <p:cNvSpPr>
            <a:spLocks noGrp="1" noChangeArrowheads="1"/>
          </p:cNvSpPr>
          <p:nvPr>
            <p:ph type="sldNum" sz="quarter" idx="12"/>
          </p:nvPr>
        </p:nvSpPr>
        <p:spPr>
          <a:ln/>
        </p:spPr>
        <p:txBody>
          <a:bodyPr/>
          <a:lstStyle>
            <a:lvl1pPr>
              <a:defRPr/>
            </a:lvl1pPr>
          </a:lstStyle>
          <a:p>
            <a:pPr>
              <a:defRPr/>
            </a:pPr>
            <a:fld id="{6CBF6A14-0250-4D83-BEA5-958A9920E5E0}"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9"/>
          <p:cNvSpPr>
            <a:spLocks noGrp="1" noChangeArrowheads="1"/>
          </p:cNvSpPr>
          <p:nvPr>
            <p:ph type="dt" sz="half" idx="10"/>
          </p:nvPr>
        </p:nvSpPr>
        <p:spPr>
          <a:ln/>
        </p:spPr>
        <p:txBody>
          <a:bodyPr/>
          <a:lstStyle>
            <a:lvl1pPr>
              <a:defRPr/>
            </a:lvl1pPr>
          </a:lstStyle>
          <a:p>
            <a:pPr>
              <a:defRPr/>
            </a:pPr>
            <a:endParaRPr lang="fr-FR"/>
          </a:p>
        </p:txBody>
      </p:sp>
      <p:sp>
        <p:nvSpPr>
          <p:cNvPr id="5" name="Rectangle 70"/>
          <p:cNvSpPr>
            <a:spLocks noGrp="1" noChangeArrowheads="1"/>
          </p:cNvSpPr>
          <p:nvPr>
            <p:ph type="ftr" sz="quarter" idx="11"/>
          </p:nvPr>
        </p:nvSpPr>
        <p:spPr>
          <a:ln/>
        </p:spPr>
        <p:txBody>
          <a:bodyPr/>
          <a:lstStyle>
            <a:lvl1pPr>
              <a:defRPr/>
            </a:lvl1pPr>
          </a:lstStyle>
          <a:p>
            <a:pPr>
              <a:defRPr/>
            </a:pPr>
            <a:endParaRPr lang="fr-FR"/>
          </a:p>
        </p:txBody>
      </p:sp>
      <p:sp>
        <p:nvSpPr>
          <p:cNvPr id="6" name="Rectangle 71"/>
          <p:cNvSpPr>
            <a:spLocks noGrp="1" noChangeArrowheads="1"/>
          </p:cNvSpPr>
          <p:nvPr>
            <p:ph type="sldNum" sz="quarter" idx="12"/>
          </p:nvPr>
        </p:nvSpPr>
        <p:spPr>
          <a:ln/>
        </p:spPr>
        <p:txBody>
          <a:bodyPr/>
          <a:lstStyle>
            <a:lvl1pPr>
              <a:defRPr/>
            </a:lvl1pPr>
          </a:lstStyle>
          <a:p>
            <a:pPr>
              <a:defRPr/>
            </a:pPr>
            <a:fld id="{03F9DAF4-DF52-492F-B191-854A23D048A0}"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69"/>
          <p:cNvSpPr>
            <a:spLocks noGrp="1" noChangeArrowheads="1"/>
          </p:cNvSpPr>
          <p:nvPr>
            <p:ph type="dt" sz="half" idx="10"/>
          </p:nvPr>
        </p:nvSpPr>
        <p:spPr>
          <a:ln/>
        </p:spPr>
        <p:txBody>
          <a:bodyPr/>
          <a:lstStyle>
            <a:lvl1pPr>
              <a:defRPr/>
            </a:lvl1pPr>
          </a:lstStyle>
          <a:p>
            <a:pPr>
              <a:defRPr/>
            </a:pPr>
            <a:endParaRPr lang="fr-FR"/>
          </a:p>
        </p:txBody>
      </p:sp>
      <p:sp>
        <p:nvSpPr>
          <p:cNvPr id="5" name="Rectangle 70"/>
          <p:cNvSpPr>
            <a:spLocks noGrp="1" noChangeArrowheads="1"/>
          </p:cNvSpPr>
          <p:nvPr>
            <p:ph type="ftr" sz="quarter" idx="11"/>
          </p:nvPr>
        </p:nvSpPr>
        <p:spPr>
          <a:ln/>
        </p:spPr>
        <p:txBody>
          <a:bodyPr/>
          <a:lstStyle>
            <a:lvl1pPr>
              <a:defRPr/>
            </a:lvl1pPr>
          </a:lstStyle>
          <a:p>
            <a:pPr>
              <a:defRPr/>
            </a:pPr>
            <a:endParaRPr lang="fr-FR"/>
          </a:p>
        </p:txBody>
      </p:sp>
      <p:sp>
        <p:nvSpPr>
          <p:cNvPr id="6" name="Rectangle 71"/>
          <p:cNvSpPr>
            <a:spLocks noGrp="1" noChangeArrowheads="1"/>
          </p:cNvSpPr>
          <p:nvPr>
            <p:ph type="sldNum" sz="quarter" idx="12"/>
          </p:nvPr>
        </p:nvSpPr>
        <p:spPr>
          <a:ln/>
        </p:spPr>
        <p:txBody>
          <a:bodyPr/>
          <a:lstStyle>
            <a:lvl1pPr>
              <a:defRPr/>
            </a:lvl1pPr>
          </a:lstStyle>
          <a:p>
            <a:pPr>
              <a:defRPr/>
            </a:pPr>
            <a:fld id="{47868126-1F12-4A8B-B28F-4DCC80ACF2AE}"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69"/>
          <p:cNvSpPr>
            <a:spLocks noGrp="1" noChangeArrowheads="1"/>
          </p:cNvSpPr>
          <p:nvPr>
            <p:ph type="dt" sz="half" idx="10"/>
          </p:nvPr>
        </p:nvSpPr>
        <p:spPr>
          <a:ln/>
        </p:spPr>
        <p:txBody>
          <a:bodyPr/>
          <a:lstStyle>
            <a:lvl1pPr>
              <a:defRPr/>
            </a:lvl1pPr>
          </a:lstStyle>
          <a:p>
            <a:pPr>
              <a:defRPr/>
            </a:pPr>
            <a:endParaRPr lang="fr-FR"/>
          </a:p>
        </p:txBody>
      </p:sp>
      <p:sp>
        <p:nvSpPr>
          <p:cNvPr id="6" name="Rectangle 70"/>
          <p:cNvSpPr>
            <a:spLocks noGrp="1" noChangeArrowheads="1"/>
          </p:cNvSpPr>
          <p:nvPr>
            <p:ph type="ftr" sz="quarter" idx="11"/>
          </p:nvPr>
        </p:nvSpPr>
        <p:spPr>
          <a:ln/>
        </p:spPr>
        <p:txBody>
          <a:bodyPr/>
          <a:lstStyle>
            <a:lvl1pPr>
              <a:defRPr/>
            </a:lvl1pPr>
          </a:lstStyle>
          <a:p>
            <a:pPr>
              <a:defRPr/>
            </a:pPr>
            <a:endParaRPr lang="fr-FR"/>
          </a:p>
        </p:txBody>
      </p:sp>
      <p:sp>
        <p:nvSpPr>
          <p:cNvPr id="7" name="Rectangle 71"/>
          <p:cNvSpPr>
            <a:spLocks noGrp="1" noChangeArrowheads="1"/>
          </p:cNvSpPr>
          <p:nvPr>
            <p:ph type="sldNum" sz="quarter" idx="12"/>
          </p:nvPr>
        </p:nvSpPr>
        <p:spPr>
          <a:ln/>
        </p:spPr>
        <p:txBody>
          <a:bodyPr/>
          <a:lstStyle>
            <a:lvl1pPr>
              <a:defRPr/>
            </a:lvl1pPr>
          </a:lstStyle>
          <a:p>
            <a:pPr>
              <a:defRPr/>
            </a:pPr>
            <a:fld id="{8A2B042C-3F4D-4C53-BED7-A62438A7AEFC}"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69"/>
          <p:cNvSpPr>
            <a:spLocks noGrp="1" noChangeArrowheads="1"/>
          </p:cNvSpPr>
          <p:nvPr>
            <p:ph type="dt" sz="half" idx="10"/>
          </p:nvPr>
        </p:nvSpPr>
        <p:spPr>
          <a:ln/>
        </p:spPr>
        <p:txBody>
          <a:bodyPr/>
          <a:lstStyle>
            <a:lvl1pPr>
              <a:defRPr/>
            </a:lvl1pPr>
          </a:lstStyle>
          <a:p>
            <a:pPr>
              <a:defRPr/>
            </a:pPr>
            <a:endParaRPr lang="fr-FR"/>
          </a:p>
        </p:txBody>
      </p:sp>
      <p:sp>
        <p:nvSpPr>
          <p:cNvPr id="8" name="Rectangle 70"/>
          <p:cNvSpPr>
            <a:spLocks noGrp="1" noChangeArrowheads="1"/>
          </p:cNvSpPr>
          <p:nvPr>
            <p:ph type="ftr" sz="quarter" idx="11"/>
          </p:nvPr>
        </p:nvSpPr>
        <p:spPr>
          <a:ln/>
        </p:spPr>
        <p:txBody>
          <a:bodyPr/>
          <a:lstStyle>
            <a:lvl1pPr>
              <a:defRPr/>
            </a:lvl1pPr>
          </a:lstStyle>
          <a:p>
            <a:pPr>
              <a:defRPr/>
            </a:pPr>
            <a:endParaRPr lang="fr-FR"/>
          </a:p>
        </p:txBody>
      </p:sp>
      <p:sp>
        <p:nvSpPr>
          <p:cNvPr id="9" name="Rectangle 71"/>
          <p:cNvSpPr>
            <a:spLocks noGrp="1" noChangeArrowheads="1"/>
          </p:cNvSpPr>
          <p:nvPr>
            <p:ph type="sldNum" sz="quarter" idx="12"/>
          </p:nvPr>
        </p:nvSpPr>
        <p:spPr>
          <a:ln/>
        </p:spPr>
        <p:txBody>
          <a:bodyPr/>
          <a:lstStyle>
            <a:lvl1pPr>
              <a:defRPr/>
            </a:lvl1pPr>
          </a:lstStyle>
          <a:p>
            <a:pPr>
              <a:defRPr/>
            </a:pPr>
            <a:fld id="{0C6776A4-6DFC-42EE-8481-431C835D6A07}"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69"/>
          <p:cNvSpPr>
            <a:spLocks noGrp="1" noChangeArrowheads="1"/>
          </p:cNvSpPr>
          <p:nvPr>
            <p:ph type="dt" sz="half" idx="10"/>
          </p:nvPr>
        </p:nvSpPr>
        <p:spPr>
          <a:ln/>
        </p:spPr>
        <p:txBody>
          <a:bodyPr/>
          <a:lstStyle>
            <a:lvl1pPr>
              <a:defRPr/>
            </a:lvl1pPr>
          </a:lstStyle>
          <a:p>
            <a:pPr>
              <a:defRPr/>
            </a:pPr>
            <a:endParaRPr lang="fr-FR"/>
          </a:p>
        </p:txBody>
      </p:sp>
      <p:sp>
        <p:nvSpPr>
          <p:cNvPr id="4" name="Rectangle 70"/>
          <p:cNvSpPr>
            <a:spLocks noGrp="1" noChangeArrowheads="1"/>
          </p:cNvSpPr>
          <p:nvPr>
            <p:ph type="ftr" sz="quarter" idx="11"/>
          </p:nvPr>
        </p:nvSpPr>
        <p:spPr>
          <a:ln/>
        </p:spPr>
        <p:txBody>
          <a:bodyPr/>
          <a:lstStyle>
            <a:lvl1pPr>
              <a:defRPr/>
            </a:lvl1pPr>
          </a:lstStyle>
          <a:p>
            <a:pPr>
              <a:defRPr/>
            </a:pPr>
            <a:endParaRPr lang="fr-FR"/>
          </a:p>
        </p:txBody>
      </p:sp>
      <p:sp>
        <p:nvSpPr>
          <p:cNvPr id="5" name="Rectangle 71"/>
          <p:cNvSpPr>
            <a:spLocks noGrp="1" noChangeArrowheads="1"/>
          </p:cNvSpPr>
          <p:nvPr>
            <p:ph type="sldNum" sz="quarter" idx="12"/>
          </p:nvPr>
        </p:nvSpPr>
        <p:spPr>
          <a:ln/>
        </p:spPr>
        <p:txBody>
          <a:bodyPr/>
          <a:lstStyle>
            <a:lvl1pPr>
              <a:defRPr/>
            </a:lvl1pPr>
          </a:lstStyle>
          <a:p>
            <a:pPr>
              <a:defRPr/>
            </a:pPr>
            <a:fld id="{96CE0632-2637-47F4-854D-AC2DDCB59AD4}"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fr-FR"/>
          </a:p>
        </p:txBody>
      </p:sp>
      <p:sp>
        <p:nvSpPr>
          <p:cNvPr id="3" name="Rectangle 70"/>
          <p:cNvSpPr>
            <a:spLocks noGrp="1" noChangeArrowheads="1"/>
          </p:cNvSpPr>
          <p:nvPr>
            <p:ph type="ftr" sz="quarter" idx="11"/>
          </p:nvPr>
        </p:nvSpPr>
        <p:spPr>
          <a:ln/>
        </p:spPr>
        <p:txBody>
          <a:bodyPr/>
          <a:lstStyle>
            <a:lvl1pPr>
              <a:defRPr/>
            </a:lvl1pPr>
          </a:lstStyle>
          <a:p>
            <a:pPr>
              <a:defRPr/>
            </a:pPr>
            <a:endParaRPr lang="fr-FR"/>
          </a:p>
        </p:txBody>
      </p:sp>
      <p:sp>
        <p:nvSpPr>
          <p:cNvPr id="4" name="Rectangle 71"/>
          <p:cNvSpPr>
            <a:spLocks noGrp="1" noChangeArrowheads="1"/>
          </p:cNvSpPr>
          <p:nvPr>
            <p:ph type="sldNum" sz="quarter" idx="12"/>
          </p:nvPr>
        </p:nvSpPr>
        <p:spPr>
          <a:ln/>
        </p:spPr>
        <p:txBody>
          <a:bodyPr/>
          <a:lstStyle>
            <a:lvl1pPr>
              <a:defRPr/>
            </a:lvl1pPr>
          </a:lstStyle>
          <a:p>
            <a:pPr>
              <a:defRPr/>
            </a:pPr>
            <a:fld id="{3E440CAA-395A-444B-9CC6-2D85FA7035D4}"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69"/>
          <p:cNvSpPr>
            <a:spLocks noGrp="1" noChangeArrowheads="1"/>
          </p:cNvSpPr>
          <p:nvPr>
            <p:ph type="dt" sz="half" idx="10"/>
          </p:nvPr>
        </p:nvSpPr>
        <p:spPr>
          <a:ln/>
        </p:spPr>
        <p:txBody>
          <a:bodyPr/>
          <a:lstStyle>
            <a:lvl1pPr>
              <a:defRPr/>
            </a:lvl1pPr>
          </a:lstStyle>
          <a:p>
            <a:pPr>
              <a:defRPr/>
            </a:pPr>
            <a:endParaRPr lang="fr-FR"/>
          </a:p>
        </p:txBody>
      </p:sp>
      <p:sp>
        <p:nvSpPr>
          <p:cNvPr id="6" name="Rectangle 70"/>
          <p:cNvSpPr>
            <a:spLocks noGrp="1" noChangeArrowheads="1"/>
          </p:cNvSpPr>
          <p:nvPr>
            <p:ph type="ftr" sz="quarter" idx="11"/>
          </p:nvPr>
        </p:nvSpPr>
        <p:spPr>
          <a:ln/>
        </p:spPr>
        <p:txBody>
          <a:bodyPr/>
          <a:lstStyle>
            <a:lvl1pPr>
              <a:defRPr/>
            </a:lvl1pPr>
          </a:lstStyle>
          <a:p>
            <a:pPr>
              <a:defRPr/>
            </a:pPr>
            <a:endParaRPr lang="fr-FR"/>
          </a:p>
        </p:txBody>
      </p:sp>
      <p:sp>
        <p:nvSpPr>
          <p:cNvPr id="7" name="Rectangle 71"/>
          <p:cNvSpPr>
            <a:spLocks noGrp="1" noChangeArrowheads="1"/>
          </p:cNvSpPr>
          <p:nvPr>
            <p:ph type="sldNum" sz="quarter" idx="12"/>
          </p:nvPr>
        </p:nvSpPr>
        <p:spPr>
          <a:ln/>
        </p:spPr>
        <p:txBody>
          <a:bodyPr/>
          <a:lstStyle>
            <a:lvl1pPr>
              <a:defRPr/>
            </a:lvl1pPr>
          </a:lstStyle>
          <a:p>
            <a:pPr>
              <a:defRPr/>
            </a:pPr>
            <a:fld id="{0A9C7ECA-0709-4E7B-8089-2EE0FEEC0F8F}"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69"/>
          <p:cNvSpPr>
            <a:spLocks noGrp="1" noChangeArrowheads="1"/>
          </p:cNvSpPr>
          <p:nvPr>
            <p:ph type="dt" sz="half" idx="10"/>
          </p:nvPr>
        </p:nvSpPr>
        <p:spPr>
          <a:ln/>
        </p:spPr>
        <p:txBody>
          <a:bodyPr/>
          <a:lstStyle>
            <a:lvl1pPr>
              <a:defRPr/>
            </a:lvl1pPr>
          </a:lstStyle>
          <a:p>
            <a:pPr>
              <a:defRPr/>
            </a:pPr>
            <a:endParaRPr lang="fr-FR"/>
          </a:p>
        </p:txBody>
      </p:sp>
      <p:sp>
        <p:nvSpPr>
          <p:cNvPr id="6" name="Rectangle 70"/>
          <p:cNvSpPr>
            <a:spLocks noGrp="1" noChangeArrowheads="1"/>
          </p:cNvSpPr>
          <p:nvPr>
            <p:ph type="ftr" sz="quarter" idx="11"/>
          </p:nvPr>
        </p:nvSpPr>
        <p:spPr>
          <a:ln/>
        </p:spPr>
        <p:txBody>
          <a:bodyPr/>
          <a:lstStyle>
            <a:lvl1pPr>
              <a:defRPr/>
            </a:lvl1pPr>
          </a:lstStyle>
          <a:p>
            <a:pPr>
              <a:defRPr/>
            </a:pPr>
            <a:endParaRPr lang="fr-FR"/>
          </a:p>
        </p:txBody>
      </p:sp>
      <p:sp>
        <p:nvSpPr>
          <p:cNvPr id="7" name="Rectangle 71"/>
          <p:cNvSpPr>
            <a:spLocks noGrp="1" noChangeArrowheads="1"/>
          </p:cNvSpPr>
          <p:nvPr>
            <p:ph type="sldNum" sz="quarter" idx="12"/>
          </p:nvPr>
        </p:nvSpPr>
        <p:spPr>
          <a:ln/>
        </p:spPr>
        <p:txBody>
          <a:bodyPr/>
          <a:lstStyle>
            <a:lvl1pPr>
              <a:defRPr/>
            </a:lvl1pPr>
          </a:lstStyle>
          <a:p>
            <a:pPr>
              <a:defRPr/>
            </a:pPr>
            <a:fld id="{2641D0B8-CF86-4201-9C2B-FCD4AC195E7B}"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fr-FR"/>
          </a:p>
        </p:txBody>
      </p:sp>
      <p:grpSp>
        <p:nvGrpSpPr>
          <p:cNvPr id="1027" name="Group 3"/>
          <p:cNvGrpSpPr>
            <a:grpSpLocks/>
          </p:cNvGrpSpPr>
          <p:nvPr/>
        </p:nvGrpSpPr>
        <p:grpSpPr bwMode="auto">
          <a:xfrm>
            <a:off x="3175" y="4267200"/>
            <a:ext cx="9140825" cy="2590800"/>
            <a:chOff x="2" y="2688"/>
            <a:chExt cx="5758" cy="1632"/>
          </a:xfrm>
        </p:grpSpPr>
        <p:sp>
          <p:nvSpPr>
            <p:cNvPr id="84996"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grpSp>
          <p:nvGrpSpPr>
            <p:cNvPr id="1034" name="Group 5"/>
            <p:cNvGrpSpPr>
              <a:grpSpLocks/>
            </p:cNvGrpSpPr>
            <p:nvPr userDrawn="1"/>
          </p:nvGrpSpPr>
          <p:grpSpPr bwMode="auto">
            <a:xfrm>
              <a:off x="3528" y="3715"/>
              <a:ext cx="792" cy="521"/>
              <a:chOff x="3527" y="3715"/>
              <a:chExt cx="792" cy="521"/>
            </a:xfrm>
          </p:grpSpPr>
          <p:sp>
            <p:nvSpPr>
              <p:cNvPr id="8499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fr-FR"/>
              </a:p>
            </p:txBody>
          </p:sp>
          <p:sp>
            <p:nvSpPr>
              <p:cNvPr id="8499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fr-FR"/>
              </a:p>
            </p:txBody>
          </p:sp>
          <p:sp>
            <p:nvSpPr>
              <p:cNvPr id="8500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8500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r-FR"/>
              </a:p>
            </p:txBody>
          </p:sp>
          <p:sp>
            <p:nvSpPr>
              <p:cNvPr id="8500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85003"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fr-FR"/>
              </a:p>
            </p:txBody>
          </p:sp>
          <p:sp>
            <p:nvSpPr>
              <p:cNvPr id="85004"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fr-FR"/>
              </a:p>
            </p:txBody>
          </p:sp>
          <p:sp>
            <p:nvSpPr>
              <p:cNvPr id="85005"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85006"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fr-FR"/>
              </a:p>
            </p:txBody>
          </p:sp>
          <p:sp>
            <p:nvSpPr>
              <p:cNvPr id="85007"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fr-FR"/>
              </a:p>
            </p:txBody>
          </p:sp>
          <p:sp>
            <p:nvSpPr>
              <p:cNvPr id="8500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grpSp>
        <p:grpSp>
          <p:nvGrpSpPr>
            <p:cNvPr id="1035" name="Group 17"/>
            <p:cNvGrpSpPr>
              <a:grpSpLocks/>
            </p:cNvGrpSpPr>
            <p:nvPr userDrawn="1"/>
          </p:nvGrpSpPr>
          <p:grpSpPr bwMode="auto">
            <a:xfrm>
              <a:off x="1776" y="3631"/>
              <a:ext cx="1626" cy="683"/>
              <a:chOff x="1776" y="3631"/>
              <a:chExt cx="1626" cy="683"/>
            </a:xfrm>
          </p:grpSpPr>
          <p:sp>
            <p:nvSpPr>
              <p:cNvPr id="8501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fr-FR"/>
              </a:p>
            </p:txBody>
          </p:sp>
          <p:sp>
            <p:nvSpPr>
              <p:cNvPr id="8501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fr-FR"/>
              </a:p>
            </p:txBody>
          </p:sp>
          <p:sp>
            <p:nvSpPr>
              <p:cNvPr id="8501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fr-FR"/>
              </a:p>
            </p:txBody>
          </p:sp>
          <p:sp>
            <p:nvSpPr>
              <p:cNvPr id="8501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r-FR"/>
              </a:p>
            </p:txBody>
          </p:sp>
          <p:sp>
            <p:nvSpPr>
              <p:cNvPr id="8501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sp>
            <p:nvSpPr>
              <p:cNvPr id="8501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r-FR"/>
              </a:p>
            </p:txBody>
          </p:sp>
          <p:sp>
            <p:nvSpPr>
              <p:cNvPr id="8501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fr-FR"/>
              </a:p>
            </p:txBody>
          </p:sp>
          <p:sp>
            <p:nvSpPr>
              <p:cNvPr id="8501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fr-FR"/>
              </a:p>
            </p:txBody>
          </p:sp>
          <p:sp>
            <p:nvSpPr>
              <p:cNvPr id="85018"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fr-FR"/>
              </a:p>
            </p:txBody>
          </p:sp>
          <p:sp>
            <p:nvSpPr>
              <p:cNvPr id="85019"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fr-FR"/>
              </a:p>
            </p:txBody>
          </p:sp>
          <p:sp>
            <p:nvSpPr>
              <p:cNvPr id="85020"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fr-FR"/>
              </a:p>
            </p:txBody>
          </p:sp>
          <p:sp>
            <p:nvSpPr>
              <p:cNvPr id="85021"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fr-FR"/>
              </a:p>
            </p:txBody>
          </p:sp>
          <p:sp>
            <p:nvSpPr>
              <p:cNvPr id="85022"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fr-FR"/>
              </a:p>
            </p:txBody>
          </p:sp>
          <p:sp>
            <p:nvSpPr>
              <p:cNvPr id="85023"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fr-FR"/>
              </a:p>
            </p:txBody>
          </p:sp>
          <p:sp>
            <p:nvSpPr>
              <p:cNvPr id="85024"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85025"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85026"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85027"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fr-FR"/>
              </a:p>
            </p:txBody>
          </p:sp>
        </p:grpSp>
        <p:grpSp>
          <p:nvGrpSpPr>
            <p:cNvPr id="1036" name="Group 36"/>
            <p:cNvGrpSpPr>
              <a:grpSpLocks/>
            </p:cNvGrpSpPr>
            <p:nvPr userDrawn="1"/>
          </p:nvGrpSpPr>
          <p:grpSpPr bwMode="auto">
            <a:xfrm>
              <a:off x="4128" y="3360"/>
              <a:ext cx="1351" cy="821"/>
              <a:chOff x="4128" y="3360"/>
              <a:chExt cx="1351" cy="821"/>
            </a:xfrm>
          </p:grpSpPr>
          <p:sp>
            <p:nvSpPr>
              <p:cNvPr id="85029"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85030"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85031"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fr-FR"/>
              </a:p>
            </p:txBody>
          </p:sp>
          <p:sp>
            <p:nvSpPr>
              <p:cNvPr id="85032"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85033"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85034"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85035"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85036"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fr-FR"/>
              </a:p>
            </p:txBody>
          </p:sp>
          <p:sp>
            <p:nvSpPr>
              <p:cNvPr id="85037"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fr-FR"/>
              </a:p>
            </p:txBody>
          </p:sp>
          <p:sp>
            <p:nvSpPr>
              <p:cNvPr id="85038"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85039"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8504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fr-FR"/>
              </a:p>
            </p:txBody>
          </p:sp>
          <p:sp>
            <p:nvSpPr>
              <p:cNvPr id="8504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fr-FR"/>
              </a:p>
            </p:txBody>
          </p:sp>
          <p:sp>
            <p:nvSpPr>
              <p:cNvPr id="8504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8504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sp>
            <p:nvSpPr>
              <p:cNvPr id="8504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8504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r-FR"/>
              </a:p>
            </p:txBody>
          </p:sp>
        </p:grpSp>
        <p:grpSp>
          <p:nvGrpSpPr>
            <p:cNvPr id="1037" name="Group 54"/>
            <p:cNvGrpSpPr>
              <a:grpSpLocks/>
            </p:cNvGrpSpPr>
            <p:nvPr userDrawn="1"/>
          </p:nvGrpSpPr>
          <p:grpSpPr bwMode="auto">
            <a:xfrm>
              <a:off x="5280" y="3024"/>
              <a:ext cx="425" cy="258"/>
              <a:chOff x="5280" y="3024"/>
              <a:chExt cx="425" cy="258"/>
            </a:xfrm>
          </p:grpSpPr>
          <p:sp>
            <p:nvSpPr>
              <p:cNvPr id="85047"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85048"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85049"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85050"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85051"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sp>
            <p:nvSpPr>
              <p:cNvPr id="85052"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sp>
            <p:nvSpPr>
              <p:cNvPr id="85053"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grpSp>
            <p:nvGrpSpPr>
              <p:cNvPr id="1045" name="Group 62"/>
              <p:cNvGrpSpPr>
                <a:grpSpLocks/>
              </p:cNvGrpSpPr>
              <p:nvPr/>
            </p:nvGrpSpPr>
            <p:grpSpPr bwMode="auto">
              <a:xfrm>
                <a:off x="5381" y="3085"/>
                <a:ext cx="227" cy="132"/>
                <a:chOff x="5381" y="3085"/>
                <a:chExt cx="227" cy="132"/>
              </a:xfrm>
            </p:grpSpPr>
            <p:sp>
              <p:nvSpPr>
                <p:cNvPr id="8505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r-FR"/>
                </a:p>
              </p:txBody>
            </p:sp>
            <p:sp>
              <p:nvSpPr>
                <p:cNvPr id="8505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r-FR"/>
                </a:p>
              </p:txBody>
            </p:sp>
            <p:sp>
              <p:nvSpPr>
                <p:cNvPr id="8505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r-FR"/>
                </a:p>
              </p:txBody>
            </p:sp>
            <p:sp>
              <p:nvSpPr>
                <p:cNvPr id="8505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r-FR"/>
                </a:p>
              </p:txBody>
            </p:sp>
          </p:grpSp>
        </p:grpSp>
      </p:grpSp>
      <p:sp>
        <p:nvSpPr>
          <p:cNvPr id="85059"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fr-FR"/>
              <a:t>Cliquez pour modifier le style du titre</a:t>
            </a:r>
          </a:p>
        </p:txBody>
      </p:sp>
      <p:sp>
        <p:nvSpPr>
          <p:cNvPr id="85060"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5061"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fr-FR"/>
          </a:p>
        </p:txBody>
      </p:sp>
      <p:sp>
        <p:nvSpPr>
          <p:cNvPr id="85062"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fr-FR"/>
          </a:p>
        </p:txBody>
      </p:sp>
      <p:sp>
        <p:nvSpPr>
          <p:cNvPr id="85063"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021330CB-ABE6-475B-B42C-666D7D6FE20F}" type="slidenum">
              <a:rPr lang="fr-FR"/>
              <a:pPr>
                <a:defRPr/>
              </a:pPr>
              <a:t>‹N°›</a:t>
            </a:fld>
            <a:endParaRPr lang="fr-FR"/>
          </a:p>
        </p:txBody>
      </p:sp>
    </p:spTree>
  </p:cSld>
  <p:clrMap bg1="dk2" tx1="lt1" bg2="dk1" tx2="lt2" accent1="accent1" accent2="accent2" accent3="accent3" accent4="accent4" accent5="accent5" accent6="accent6" hlink="hlink" folHlink="folHlink"/>
  <p:sldLayoutIdLst>
    <p:sldLayoutId id="2147483689"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330199"/>
            <a:ext cx="9144000" cy="2274977"/>
          </a:xfrm>
        </p:spPr>
        <p:txBody>
          <a:bodyPr/>
          <a:lstStyle/>
          <a:p>
            <a:pPr lvl="0" eaLnBrk="1" hangingPunct="1">
              <a:defRPr/>
            </a:pPr>
            <a:r>
              <a:rPr lang="fr-FR" dirty="0"/>
              <a:t> </a:t>
            </a:r>
            <a:r>
              <a:rPr lang="fr-FR" sz="6000" dirty="0"/>
              <a:t>LES OUTILS</a:t>
            </a:r>
            <a:br>
              <a:rPr lang="fr-FR" sz="6000" dirty="0"/>
            </a:br>
            <a:r>
              <a:rPr lang="fr-FR" sz="6000" dirty="0"/>
              <a:t>du</a:t>
            </a:r>
            <a:br>
              <a:rPr lang="fr-FR" dirty="0"/>
            </a:br>
            <a:r>
              <a:rPr lang="fr-FR" dirty="0"/>
              <a:t>DEVELOPPEMENT DURABLE</a:t>
            </a:r>
            <a:endParaRPr lang="fr-FR" sz="6600" dirty="0"/>
          </a:p>
        </p:txBody>
      </p:sp>
      <p:pic>
        <p:nvPicPr>
          <p:cNvPr id="1027" name="Picture 3"/>
          <p:cNvPicPr>
            <a:picLocks noChangeAspect="1" noChangeArrowheads="1"/>
          </p:cNvPicPr>
          <p:nvPr/>
        </p:nvPicPr>
        <p:blipFill>
          <a:blip r:embed="rId2" cstate="print"/>
          <a:srcRect/>
          <a:stretch>
            <a:fillRect/>
          </a:stretch>
        </p:blipFill>
        <p:spPr bwMode="auto">
          <a:xfrm>
            <a:off x="3221787" y="3029758"/>
            <a:ext cx="2838450" cy="288607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eur droit 9"/>
          <p:cNvCxnSpPr/>
          <p:nvPr/>
        </p:nvCxnSpPr>
        <p:spPr>
          <a:xfrm>
            <a:off x="642910" y="5856300"/>
            <a:ext cx="7851779" cy="1588"/>
          </a:xfrm>
          <a:prstGeom prst="line">
            <a:avLst/>
          </a:prstGeom>
          <a:ln>
            <a:solidFill>
              <a:schemeClr val="accent3">
                <a:lumMod val="60000"/>
                <a:lumOff val="40000"/>
              </a:schemeClr>
            </a:solidFill>
          </a:ln>
          <a:effectLst/>
        </p:spPr>
        <p:style>
          <a:lnRef idx="2">
            <a:schemeClr val="accent2"/>
          </a:lnRef>
          <a:fillRef idx="0">
            <a:schemeClr val="accent2"/>
          </a:fillRef>
          <a:effectRef idx="1">
            <a:schemeClr val="accent2"/>
          </a:effectRef>
          <a:fontRef idx="minor">
            <a:schemeClr val="tx1"/>
          </a:fontRef>
        </p:style>
      </p:cxnSp>
      <p:sp>
        <p:nvSpPr>
          <p:cNvPr id="11" name="Titre 10"/>
          <p:cNvSpPr>
            <a:spLocks noGrp="1"/>
          </p:cNvSpPr>
          <p:nvPr>
            <p:ph type="title"/>
          </p:nvPr>
        </p:nvSpPr>
        <p:spPr>
          <a:xfrm>
            <a:off x="0" y="5357826"/>
            <a:ext cx="9144000" cy="571500"/>
          </a:xfrm>
        </p:spPr>
        <p:txBody>
          <a:bodyPr/>
          <a:lstStyle/>
          <a:p>
            <a:pPr algn="r"/>
            <a:r>
              <a:rPr lang="fr-FR" sz="2800" dirty="0">
                <a:solidFill>
                  <a:srgbClr val="00B050"/>
                </a:solidFill>
                <a:effectLst>
                  <a:outerShdw blurRad="38100" dist="38100" dir="2700000" algn="tl">
                    <a:srgbClr val="000000">
                      <a:alpha val="43137"/>
                    </a:srgbClr>
                  </a:outerShdw>
                </a:effectLst>
                <a:latin typeface="Arial" pitchFamily="34" charset="0"/>
                <a:cs typeface="Arial" pitchFamily="34" charset="0"/>
              </a:rPr>
              <a:t>FIN</a:t>
            </a:r>
          </a:p>
        </p:txBody>
      </p:sp>
      <p:pic>
        <p:nvPicPr>
          <p:cNvPr id="5" name="Picture 2" descr="C:\Documents and Settings\david\Bureau\STI2D\Le développement durable\Etude de cas - Cyclopousse\terre_verte_deux_mains_developpement_durable_optimise.jpg"/>
          <p:cNvPicPr>
            <a:picLocks noChangeAspect="1" noChangeArrowheads="1"/>
          </p:cNvPicPr>
          <p:nvPr/>
        </p:nvPicPr>
        <p:blipFill>
          <a:blip r:embed="rId3" cstate="print"/>
          <a:stretch>
            <a:fillRect/>
          </a:stretch>
        </p:blipFill>
        <p:spPr bwMode="auto">
          <a:xfrm>
            <a:off x="3393406" y="2406875"/>
            <a:ext cx="2357454" cy="2147123"/>
          </a:xfrm>
          <a:prstGeom prst="rect">
            <a:avLst/>
          </a:prstGeom>
          <a:noFill/>
        </p:spPr>
      </p:pic>
      <p:pic>
        <p:nvPicPr>
          <p:cNvPr id="7" name="Picture 2" descr="C:\Documents and Settings\david\Bureau\Image1.png">
            <a:hlinkClick r:id="rId4" action="ppaction://hlinksldjump"/>
          </p:cNvPr>
          <p:cNvPicPr>
            <a:picLocks noChangeAspect="1" noChangeArrowheads="1"/>
          </p:cNvPicPr>
          <p:nvPr/>
        </p:nvPicPr>
        <p:blipFill>
          <a:blip r:embed="rId5" cstate="print">
            <a:duotone>
              <a:schemeClr val="accent2">
                <a:shade val="45000"/>
                <a:satMod val="135000"/>
              </a:schemeClr>
              <a:prstClr val="white"/>
            </a:duotone>
          </a:blip>
          <a:srcRect/>
          <a:stretch>
            <a:fillRect/>
          </a:stretch>
        </p:blipFill>
        <p:spPr bwMode="auto">
          <a:xfrm>
            <a:off x="8174037" y="1435750"/>
            <a:ext cx="969963" cy="323850"/>
          </a:xfrm>
          <a:prstGeom prst="rect">
            <a:avLst/>
          </a:prstGeom>
          <a:noFill/>
        </p:spPr>
      </p:pic>
      <p:sp>
        <p:nvSpPr>
          <p:cNvPr id="9" name="Titre 1"/>
          <p:cNvSpPr txBox="1">
            <a:spLocks/>
          </p:cNvSpPr>
          <p:nvPr/>
        </p:nvSpPr>
        <p:spPr bwMode="auto">
          <a:xfrm>
            <a:off x="0" y="0"/>
            <a:ext cx="8143336"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NORMES</a:t>
            </a:r>
            <a:r>
              <a:rPr kumimoji="0" lang="fr-FR" sz="54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a:t>
            </a:r>
            <a:r>
              <a:rPr lang="fr-FR" sz="3200" b="1" kern="0" dirty="0">
                <a:solidFill>
                  <a:schemeClr val="tx2"/>
                </a:solidFill>
                <a:effectLst>
                  <a:outerShdw blurRad="38100" dist="38100" dir="2700000" algn="tl">
                    <a:srgbClr val="000000"/>
                  </a:outerShdw>
                </a:effectLst>
                <a:latin typeface="+mj-lt"/>
                <a:ea typeface="+mj-ea"/>
                <a:cs typeface="+mj-cs"/>
              </a:rPr>
              <a:t>et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éveloppement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urable</a:t>
            </a:r>
            <a:endPar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bwMode="auto">
          <a:xfrm>
            <a:off x="0" y="0"/>
            <a:ext cx="8143336"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Les</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OUTILS </a:t>
            </a: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du</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éveloppement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urable</a:t>
            </a:r>
            <a:endPar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graphicFrame>
        <p:nvGraphicFramePr>
          <p:cNvPr id="13" name="Diagramme 12"/>
          <p:cNvGraphicFramePr/>
          <p:nvPr/>
        </p:nvGraphicFramePr>
        <p:xfrm>
          <a:off x="1199071" y="1241723"/>
          <a:ext cx="6558951" cy="4960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bwMode="auto">
          <a:xfrm>
            <a:off x="0" y="0"/>
            <a:ext cx="8143336"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Les</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OUTILS </a:t>
            </a: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du</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éveloppement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urable</a:t>
            </a:r>
            <a:endPar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pic>
        <p:nvPicPr>
          <p:cNvPr id="2050" name="Picture 2"/>
          <p:cNvPicPr>
            <a:picLocks noChangeAspect="1" noChangeArrowheads="1"/>
          </p:cNvPicPr>
          <p:nvPr/>
        </p:nvPicPr>
        <p:blipFill>
          <a:blip r:embed="rId3" cstate="print"/>
          <a:srcRect/>
          <a:stretch>
            <a:fillRect/>
          </a:stretch>
        </p:blipFill>
        <p:spPr bwMode="auto">
          <a:xfrm>
            <a:off x="198408" y="3014882"/>
            <a:ext cx="5072331" cy="2321903"/>
          </a:xfrm>
          <a:prstGeom prst="rect">
            <a:avLst/>
          </a:prstGeom>
          <a:noFill/>
          <a:ln w="9525">
            <a:noFill/>
            <a:miter lim="800000"/>
            <a:headEnd/>
            <a:tailEnd/>
          </a:ln>
        </p:spPr>
      </p:pic>
      <p:sp>
        <p:nvSpPr>
          <p:cNvPr id="7" name="ZoneTexte 6"/>
          <p:cNvSpPr txBox="1"/>
          <p:nvPr/>
        </p:nvSpPr>
        <p:spPr>
          <a:xfrm>
            <a:off x="0" y="1802921"/>
            <a:ext cx="914400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2800" dirty="0"/>
              <a:t>Diagnostic de performance énergétique « DPE »</a:t>
            </a:r>
          </a:p>
        </p:txBody>
      </p:sp>
      <p:sp>
        <p:nvSpPr>
          <p:cNvPr id="9" name="ZoneTexte 8"/>
          <p:cNvSpPr txBox="1"/>
          <p:nvPr/>
        </p:nvSpPr>
        <p:spPr>
          <a:xfrm>
            <a:off x="5520904" y="2536166"/>
            <a:ext cx="3623095" cy="3693319"/>
          </a:xfrm>
          <a:prstGeom prst="rect">
            <a:avLst/>
          </a:prstGeom>
          <a:noFill/>
        </p:spPr>
        <p:txBody>
          <a:bodyPr wrap="square" rtlCol="0">
            <a:spAutoFit/>
          </a:bodyPr>
          <a:lstStyle/>
          <a:p>
            <a:r>
              <a:rPr lang="fr-FR" b="1" dirty="0"/>
              <a:t>Le diagnostic de performance énergétique (DPE)</a:t>
            </a:r>
            <a:r>
              <a:rPr lang="fr-FR" dirty="0"/>
              <a:t> renseigne sur la performance énergétique d'un logement ou d'un bâtiment, en évaluant sa consommation d'énergie et son impact en terme d'émission de gaz à effet de serre. Il s'inscrit dans le cadre de la politique énergétique définie au niveau européen afin de réduire la consommation d'énergie des bâtiments et de limiter les émissions de gaz à effet de serre.</a:t>
            </a:r>
          </a:p>
        </p:txBody>
      </p:sp>
      <p:pic>
        <p:nvPicPr>
          <p:cNvPr id="14" name="Picture 2" descr="C:\Documents and Settings\david\Bureau\Image1.png">
            <a:hlinkClick r:id="rId4" action="ppaction://hlinksldjump"/>
          </p:cNvPr>
          <p:cNvPicPr>
            <a:picLocks noChangeAspect="1" noChangeArrowheads="1"/>
          </p:cNvPicPr>
          <p:nvPr/>
        </p:nvPicPr>
        <p:blipFill>
          <a:blip r:embed="rId5" cstate="print">
            <a:duotone>
              <a:schemeClr val="accent2">
                <a:shade val="45000"/>
                <a:satMod val="135000"/>
              </a:schemeClr>
              <a:prstClr val="white"/>
            </a:duotone>
          </a:blip>
          <a:srcRect/>
          <a:stretch>
            <a:fillRect/>
          </a:stretch>
        </p:blipFill>
        <p:spPr bwMode="auto">
          <a:xfrm>
            <a:off x="8174037" y="1435750"/>
            <a:ext cx="969963" cy="3238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bwMode="auto">
          <a:xfrm>
            <a:off x="0" y="0"/>
            <a:ext cx="8143336"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Les</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OUTILS </a:t>
            </a: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du</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éveloppement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urable</a:t>
            </a:r>
            <a:endPar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7" name="ZoneTexte 6"/>
          <p:cNvSpPr txBox="1"/>
          <p:nvPr/>
        </p:nvSpPr>
        <p:spPr>
          <a:xfrm>
            <a:off x="0" y="1802921"/>
            <a:ext cx="914400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2800" dirty="0"/>
              <a:t>Analyse de cycle de vie« ACV »</a:t>
            </a:r>
          </a:p>
        </p:txBody>
      </p:sp>
      <p:sp>
        <p:nvSpPr>
          <p:cNvPr id="9" name="ZoneTexte 8"/>
          <p:cNvSpPr txBox="1"/>
          <p:nvPr/>
        </p:nvSpPr>
        <p:spPr>
          <a:xfrm>
            <a:off x="5313873" y="2333685"/>
            <a:ext cx="3830127" cy="4524315"/>
          </a:xfrm>
          <a:prstGeom prst="rect">
            <a:avLst/>
          </a:prstGeom>
          <a:noFill/>
        </p:spPr>
        <p:txBody>
          <a:bodyPr wrap="square" rtlCol="0">
            <a:spAutoFit/>
          </a:bodyPr>
          <a:lstStyle/>
          <a:p>
            <a:r>
              <a:rPr lang="fr-FR" dirty="0"/>
              <a:t>L'ACV est une méthode d'évaluation environnementale qui permet de quantifier les impacts d'un produit sur l'ensemble de son cycle de vie, depuis l'extraction des matières premières qui le composent jusqu'à son élimination en fin de vie, en passant par les phases de distribution et d'utilisation. Outil normalisé et reconnu, l'ACV résulte de l'interprétation du bilan quantifié des flux de matières et énergies liés à chaque étape du cycle de vie des produits, exprimée en impacts potentiels sur l'environnement</a:t>
            </a:r>
          </a:p>
        </p:txBody>
      </p:sp>
      <p:pic>
        <p:nvPicPr>
          <p:cNvPr id="14" name="Picture 2" descr="C:\Documents and Settings\david\Bureau\Image1.png">
            <a:hlinkClick r:id="rId3" action="ppaction://hlinksldjump"/>
          </p:cNvPr>
          <p:cNvPicPr>
            <a:picLocks noChangeAspect="1" noChangeArrowheads="1"/>
          </p:cNvPicPr>
          <p:nvPr/>
        </p:nvPicPr>
        <p:blipFill>
          <a:blip r:embed="rId4" cstate="print">
            <a:duotone>
              <a:schemeClr val="accent2">
                <a:shade val="45000"/>
                <a:satMod val="135000"/>
              </a:schemeClr>
              <a:prstClr val="white"/>
            </a:duotone>
          </a:blip>
          <a:srcRect/>
          <a:stretch>
            <a:fillRect/>
          </a:stretch>
        </p:blipFill>
        <p:spPr bwMode="auto">
          <a:xfrm>
            <a:off x="8174037" y="1435750"/>
            <a:ext cx="969963" cy="323850"/>
          </a:xfrm>
          <a:prstGeom prst="rect">
            <a:avLst/>
          </a:prstGeom>
          <a:noFill/>
        </p:spPr>
      </p:pic>
      <p:pic>
        <p:nvPicPr>
          <p:cNvPr id="3074" name="Picture 2"/>
          <p:cNvPicPr>
            <a:picLocks noChangeAspect="1" noChangeArrowheads="1"/>
          </p:cNvPicPr>
          <p:nvPr/>
        </p:nvPicPr>
        <p:blipFill>
          <a:blip r:embed="rId5" cstate="print"/>
          <a:srcRect/>
          <a:stretch>
            <a:fillRect/>
          </a:stretch>
        </p:blipFill>
        <p:spPr bwMode="auto">
          <a:xfrm>
            <a:off x="134068" y="2730753"/>
            <a:ext cx="5189399" cy="3350869"/>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bwMode="auto">
          <a:xfrm>
            <a:off x="0" y="0"/>
            <a:ext cx="8143336"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Les</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OUTILS </a:t>
            </a: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du</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éveloppement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urable</a:t>
            </a:r>
            <a:endPar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7" name="ZoneTexte 6"/>
          <p:cNvSpPr txBox="1"/>
          <p:nvPr/>
        </p:nvSpPr>
        <p:spPr>
          <a:xfrm>
            <a:off x="0" y="1802921"/>
            <a:ext cx="914400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2800" dirty="0"/>
              <a:t>Bilan carbone</a:t>
            </a:r>
          </a:p>
        </p:txBody>
      </p:sp>
      <p:sp>
        <p:nvSpPr>
          <p:cNvPr id="9" name="ZoneTexte 8"/>
          <p:cNvSpPr txBox="1"/>
          <p:nvPr/>
        </p:nvSpPr>
        <p:spPr>
          <a:xfrm>
            <a:off x="5313873" y="2333685"/>
            <a:ext cx="3830127" cy="4247317"/>
          </a:xfrm>
          <a:prstGeom prst="rect">
            <a:avLst/>
          </a:prstGeom>
          <a:noFill/>
        </p:spPr>
        <p:txBody>
          <a:bodyPr wrap="square" rtlCol="0">
            <a:spAutoFit/>
          </a:bodyPr>
          <a:lstStyle/>
          <a:p>
            <a:br>
              <a:rPr lang="fr-FR" dirty="0"/>
            </a:br>
            <a:endParaRPr lang="fr-FR" dirty="0"/>
          </a:p>
          <a:p>
            <a:r>
              <a:rPr lang="fr-FR" dirty="0"/>
              <a:t>Le Bilan Carbone® est une méthode de comptabilisation des émissions de Gaz à Effet de Serre (GES) émises directement ou indirectement par une activité.</a:t>
            </a:r>
          </a:p>
          <a:p>
            <a:br>
              <a:rPr lang="fr-FR" dirty="0"/>
            </a:br>
            <a:endParaRPr lang="fr-FR" dirty="0"/>
          </a:p>
          <a:p>
            <a:r>
              <a:rPr lang="fr-FR" dirty="0"/>
              <a:t>Ces émissions peuvent être soit directes (combustion de Gaz Naturel par exemple), soit indirectes (émissions générées par le fret ou l'achat de matières premières).</a:t>
            </a:r>
          </a:p>
        </p:txBody>
      </p:sp>
      <p:pic>
        <p:nvPicPr>
          <p:cNvPr id="14" name="Picture 2" descr="C:\Documents and Settings\david\Bureau\Image1.png">
            <a:hlinkClick r:id="rId3" action="ppaction://hlinksldjump"/>
          </p:cNvPr>
          <p:cNvPicPr>
            <a:picLocks noChangeAspect="1" noChangeArrowheads="1"/>
          </p:cNvPicPr>
          <p:nvPr/>
        </p:nvPicPr>
        <p:blipFill>
          <a:blip r:embed="rId4" cstate="print">
            <a:duotone>
              <a:schemeClr val="accent2">
                <a:shade val="45000"/>
                <a:satMod val="135000"/>
              </a:schemeClr>
              <a:prstClr val="white"/>
            </a:duotone>
          </a:blip>
          <a:srcRect/>
          <a:stretch>
            <a:fillRect/>
          </a:stretch>
        </p:blipFill>
        <p:spPr bwMode="auto">
          <a:xfrm>
            <a:off x="8174037" y="1435750"/>
            <a:ext cx="969963" cy="323850"/>
          </a:xfrm>
          <a:prstGeom prst="rect">
            <a:avLst/>
          </a:prstGeom>
          <a:noFill/>
        </p:spPr>
      </p:pic>
      <p:pic>
        <p:nvPicPr>
          <p:cNvPr id="4098" name="Picture 2"/>
          <p:cNvPicPr>
            <a:picLocks noChangeAspect="1" noChangeArrowheads="1"/>
          </p:cNvPicPr>
          <p:nvPr/>
        </p:nvPicPr>
        <p:blipFill>
          <a:blip r:embed="rId5" cstate="print"/>
          <a:srcRect/>
          <a:stretch>
            <a:fillRect/>
          </a:stretch>
        </p:blipFill>
        <p:spPr bwMode="auto">
          <a:xfrm>
            <a:off x="522797" y="3169129"/>
            <a:ext cx="4095750" cy="24003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bwMode="auto">
          <a:xfrm>
            <a:off x="0" y="0"/>
            <a:ext cx="8143336"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Les</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OUTILS </a:t>
            </a: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du</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éveloppement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urable</a:t>
            </a:r>
            <a:endPar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7" name="ZoneTexte 6"/>
          <p:cNvSpPr txBox="1"/>
          <p:nvPr/>
        </p:nvSpPr>
        <p:spPr>
          <a:xfrm>
            <a:off x="0" y="1802921"/>
            <a:ext cx="914400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2800" dirty="0"/>
              <a:t>Approche environnementale de l’urbanisme</a:t>
            </a:r>
          </a:p>
        </p:txBody>
      </p:sp>
      <p:sp>
        <p:nvSpPr>
          <p:cNvPr id="9" name="ZoneTexte 8"/>
          <p:cNvSpPr txBox="1"/>
          <p:nvPr/>
        </p:nvSpPr>
        <p:spPr>
          <a:xfrm>
            <a:off x="5313873" y="2333685"/>
            <a:ext cx="3830127" cy="3416320"/>
          </a:xfrm>
          <a:prstGeom prst="rect">
            <a:avLst/>
          </a:prstGeom>
          <a:noFill/>
        </p:spPr>
        <p:txBody>
          <a:bodyPr wrap="square" rtlCol="0">
            <a:spAutoFit/>
          </a:bodyPr>
          <a:lstStyle/>
          <a:p>
            <a:br>
              <a:rPr lang="fr-FR" dirty="0"/>
            </a:br>
            <a:endParaRPr lang="fr-FR" dirty="0"/>
          </a:p>
          <a:p>
            <a:r>
              <a:rPr lang="fr-FR" dirty="0"/>
              <a:t>L'approche environnementale de l'urbanisme, proposée par l'ADEME, est destinée à intégrer les préoccupations environnementales et énergétiques dans les projets d’aménagement du territoire afin de développer des espaces urbains et ruraux économes en ressources, en déplacements, en gestion...</a:t>
            </a:r>
          </a:p>
        </p:txBody>
      </p:sp>
      <p:pic>
        <p:nvPicPr>
          <p:cNvPr id="14" name="Picture 2" descr="C:\Documents and Settings\david\Bureau\Image1.png">
            <a:hlinkClick r:id="rId3" action="ppaction://hlinksldjump"/>
          </p:cNvPr>
          <p:cNvPicPr>
            <a:picLocks noChangeAspect="1" noChangeArrowheads="1"/>
          </p:cNvPicPr>
          <p:nvPr/>
        </p:nvPicPr>
        <p:blipFill>
          <a:blip r:embed="rId4" cstate="print">
            <a:duotone>
              <a:schemeClr val="accent2">
                <a:shade val="45000"/>
                <a:satMod val="135000"/>
              </a:schemeClr>
              <a:prstClr val="white"/>
            </a:duotone>
          </a:blip>
          <a:srcRect/>
          <a:stretch>
            <a:fillRect/>
          </a:stretch>
        </p:blipFill>
        <p:spPr bwMode="auto">
          <a:xfrm>
            <a:off x="8174037" y="1435750"/>
            <a:ext cx="969963" cy="323850"/>
          </a:xfrm>
          <a:prstGeom prst="rect">
            <a:avLst/>
          </a:prstGeom>
          <a:noFill/>
        </p:spPr>
      </p:pic>
      <p:pic>
        <p:nvPicPr>
          <p:cNvPr id="5123" name="Picture 3"/>
          <p:cNvPicPr>
            <a:picLocks noChangeAspect="1" noChangeArrowheads="1"/>
          </p:cNvPicPr>
          <p:nvPr/>
        </p:nvPicPr>
        <p:blipFill>
          <a:blip r:embed="rId5" cstate="print"/>
          <a:srcRect/>
          <a:stretch>
            <a:fillRect/>
          </a:stretch>
        </p:blipFill>
        <p:spPr bwMode="auto">
          <a:xfrm>
            <a:off x="-1" y="2355550"/>
            <a:ext cx="5348105" cy="378645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bwMode="auto">
          <a:xfrm>
            <a:off x="0" y="0"/>
            <a:ext cx="8143336"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Les</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OUTILS </a:t>
            </a: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du</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éveloppement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urable</a:t>
            </a:r>
            <a:endPar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7" name="ZoneTexte 6"/>
          <p:cNvSpPr txBox="1"/>
          <p:nvPr/>
        </p:nvSpPr>
        <p:spPr>
          <a:xfrm>
            <a:off x="0" y="1802921"/>
            <a:ext cx="914400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2800" dirty="0"/>
              <a:t>Plan climat énergie</a:t>
            </a:r>
          </a:p>
        </p:txBody>
      </p:sp>
      <p:sp>
        <p:nvSpPr>
          <p:cNvPr id="9" name="ZoneTexte 8"/>
          <p:cNvSpPr txBox="1"/>
          <p:nvPr/>
        </p:nvSpPr>
        <p:spPr>
          <a:xfrm>
            <a:off x="5098213" y="2549344"/>
            <a:ext cx="3830127" cy="3693319"/>
          </a:xfrm>
          <a:prstGeom prst="rect">
            <a:avLst/>
          </a:prstGeom>
          <a:noFill/>
        </p:spPr>
        <p:txBody>
          <a:bodyPr wrap="square" rtlCol="0">
            <a:spAutoFit/>
          </a:bodyPr>
          <a:lstStyle/>
          <a:p>
            <a:r>
              <a:rPr lang="fr-FR" dirty="0"/>
              <a:t>Un Plan Climat Energie Territorial (PECT) est un cadre volontaire pour tout territoire afin d’y regrouper et rendre visible l’ensemble de ses politiques visant à lutter contre les émissions de gaz à effet de serre. Le PECT n’est donc pas un outil clé en main mais plutôt une démarche de développement durable axée sur l’effet de serre, un cadre d’action permettant de mobiliser l’ensemble des partenaires et des acteurs locaux de la collectivité.</a:t>
            </a:r>
          </a:p>
        </p:txBody>
      </p:sp>
      <p:pic>
        <p:nvPicPr>
          <p:cNvPr id="14" name="Picture 2" descr="C:\Documents and Settings\david\Bureau\Image1.png">
            <a:hlinkClick r:id="rId3" action="ppaction://hlinksldjump"/>
          </p:cNvPr>
          <p:cNvPicPr>
            <a:picLocks noChangeAspect="1" noChangeArrowheads="1"/>
          </p:cNvPicPr>
          <p:nvPr/>
        </p:nvPicPr>
        <p:blipFill>
          <a:blip r:embed="rId4" cstate="print">
            <a:duotone>
              <a:schemeClr val="accent2">
                <a:shade val="45000"/>
                <a:satMod val="135000"/>
              </a:schemeClr>
              <a:prstClr val="white"/>
            </a:duotone>
          </a:blip>
          <a:srcRect/>
          <a:stretch>
            <a:fillRect/>
          </a:stretch>
        </p:blipFill>
        <p:spPr bwMode="auto">
          <a:xfrm>
            <a:off x="8174037" y="1435750"/>
            <a:ext cx="969963" cy="323850"/>
          </a:xfrm>
          <a:prstGeom prst="rect">
            <a:avLst/>
          </a:prstGeom>
          <a:noFill/>
        </p:spPr>
      </p:pic>
      <p:pic>
        <p:nvPicPr>
          <p:cNvPr id="6146" name="Picture 2"/>
          <p:cNvPicPr>
            <a:picLocks noChangeAspect="1" noChangeArrowheads="1"/>
          </p:cNvPicPr>
          <p:nvPr/>
        </p:nvPicPr>
        <p:blipFill>
          <a:blip r:embed="rId5" cstate="print"/>
          <a:srcRect/>
          <a:stretch>
            <a:fillRect/>
          </a:stretch>
        </p:blipFill>
        <p:spPr bwMode="auto">
          <a:xfrm>
            <a:off x="1" y="2427991"/>
            <a:ext cx="4779034" cy="4328439"/>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bwMode="auto">
          <a:xfrm>
            <a:off x="0" y="0"/>
            <a:ext cx="8143336"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Les</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OUTILS </a:t>
            </a: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du</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éveloppement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urable</a:t>
            </a:r>
            <a:endPar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7" name="ZoneTexte 6"/>
          <p:cNvSpPr txBox="1"/>
          <p:nvPr/>
        </p:nvSpPr>
        <p:spPr>
          <a:xfrm>
            <a:off x="0" y="1802921"/>
            <a:ext cx="914400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2800" dirty="0" err="1"/>
              <a:t>Cit’ergie</a:t>
            </a:r>
            <a:endParaRPr lang="fr-FR" sz="2800" dirty="0"/>
          </a:p>
        </p:txBody>
      </p:sp>
      <p:sp>
        <p:nvSpPr>
          <p:cNvPr id="9" name="ZoneTexte 8"/>
          <p:cNvSpPr txBox="1"/>
          <p:nvPr/>
        </p:nvSpPr>
        <p:spPr>
          <a:xfrm>
            <a:off x="5098213" y="2549343"/>
            <a:ext cx="3830127" cy="2862322"/>
          </a:xfrm>
          <a:prstGeom prst="rect">
            <a:avLst/>
          </a:prstGeom>
          <a:noFill/>
        </p:spPr>
        <p:txBody>
          <a:bodyPr wrap="square" rtlCol="0">
            <a:spAutoFit/>
          </a:bodyPr>
          <a:lstStyle/>
          <a:p>
            <a:r>
              <a:rPr lang="fr-FR" dirty="0"/>
              <a:t>L'Agence de l'Environnement et de la Maîtrise de l'Energie (ADEME) met en place le nouveau label, </a:t>
            </a:r>
            <a:r>
              <a:rPr lang="fr-FR" dirty="0" err="1"/>
              <a:t>Cit'ergie</a:t>
            </a:r>
            <a:r>
              <a:rPr lang="fr-FR" dirty="0"/>
              <a:t>, déclinaison française du label européen </a:t>
            </a:r>
            <a:r>
              <a:rPr lang="fr-FR" dirty="0" err="1"/>
              <a:t>European</a:t>
            </a:r>
            <a:r>
              <a:rPr lang="fr-FR" dirty="0"/>
              <a:t> </a:t>
            </a:r>
            <a:r>
              <a:rPr lang="fr-FR" dirty="0" err="1"/>
              <a:t>Energy</a:t>
            </a:r>
            <a:r>
              <a:rPr lang="fr-FR" dirty="0"/>
              <a:t> </a:t>
            </a:r>
            <a:r>
              <a:rPr lang="fr-FR" dirty="0" err="1"/>
              <a:t>Award</a:t>
            </a:r>
            <a:r>
              <a:rPr lang="fr-FR" dirty="0"/>
              <a:t> (EEA) créé en 2003, récompensant les collectivités pour leurs politiques globales de maîtrise de l'énergie et de lutte contre le changement climatique.</a:t>
            </a:r>
          </a:p>
        </p:txBody>
      </p:sp>
      <p:pic>
        <p:nvPicPr>
          <p:cNvPr id="14" name="Picture 2" descr="C:\Documents and Settings\david\Bureau\Image1.png">
            <a:hlinkClick r:id="rId3" action="ppaction://hlinksldjump"/>
          </p:cNvPr>
          <p:cNvPicPr>
            <a:picLocks noChangeAspect="1" noChangeArrowheads="1"/>
          </p:cNvPicPr>
          <p:nvPr/>
        </p:nvPicPr>
        <p:blipFill>
          <a:blip r:embed="rId4" cstate="print">
            <a:duotone>
              <a:schemeClr val="accent2">
                <a:shade val="45000"/>
                <a:satMod val="135000"/>
              </a:schemeClr>
              <a:prstClr val="white"/>
            </a:duotone>
          </a:blip>
          <a:srcRect/>
          <a:stretch>
            <a:fillRect/>
          </a:stretch>
        </p:blipFill>
        <p:spPr bwMode="auto">
          <a:xfrm>
            <a:off x="8174037" y="1435750"/>
            <a:ext cx="969963" cy="323850"/>
          </a:xfrm>
          <a:prstGeom prst="rect">
            <a:avLst/>
          </a:prstGeom>
          <a:noFill/>
        </p:spPr>
      </p:pic>
      <p:pic>
        <p:nvPicPr>
          <p:cNvPr id="7170" name="Picture 2"/>
          <p:cNvPicPr>
            <a:picLocks noChangeAspect="1" noChangeArrowheads="1"/>
          </p:cNvPicPr>
          <p:nvPr/>
        </p:nvPicPr>
        <p:blipFill>
          <a:blip r:embed="rId5" cstate="print"/>
          <a:srcRect/>
          <a:stretch>
            <a:fillRect/>
          </a:stretch>
        </p:blipFill>
        <p:spPr bwMode="auto">
          <a:xfrm>
            <a:off x="462951" y="2783277"/>
            <a:ext cx="4267200" cy="25336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bwMode="auto">
          <a:xfrm>
            <a:off x="0" y="0"/>
            <a:ext cx="8143336"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Les</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OUTILS </a:t>
            </a:r>
            <a:r>
              <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du</a:t>
            </a:r>
            <a:r>
              <a:rPr kumimoji="0" lang="fr-FR" sz="4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éveloppement</a:t>
            </a:r>
            <a:r>
              <a:rPr lang="fr-FR" sz="5400" b="1" kern="0" dirty="0">
                <a:solidFill>
                  <a:schemeClr val="tx2"/>
                </a:solidFill>
                <a:effectLst>
                  <a:outerShdw blurRad="38100" dist="38100" dir="2700000" algn="tl">
                    <a:srgbClr val="000000"/>
                  </a:outerShdw>
                </a:effectLst>
                <a:latin typeface="+mj-lt"/>
                <a:ea typeface="+mj-ea"/>
                <a:cs typeface="+mj-cs"/>
              </a:rPr>
              <a:t> </a:t>
            </a:r>
            <a:r>
              <a:rPr lang="fr-FR" sz="4800" b="1" kern="0" dirty="0">
                <a:solidFill>
                  <a:schemeClr val="tx2"/>
                </a:solidFill>
                <a:effectLst>
                  <a:outerShdw blurRad="38100" dist="38100" dir="2700000" algn="tl">
                    <a:srgbClr val="000000"/>
                  </a:outerShdw>
                </a:effectLst>
                <a:latin typeface="+mj-lt"/>
                <a:ea typeface="+mj-ea"/>
                <a:cs typeface="+mj-cs"/>
              </a:rPr>
              <a:t>D</a:t>
            </a:r>
            <a:r>
              <a:rPr lang="fr-FR" sz="2400" b="1" kern="0" dirty="0">
                <a:solidFill>
                  <a:schemeClr val="tx2"/>
                </a:solidFill>
                <a:effectLst>
                  <a:outerShdw blurRad="38100" dist="38100" dir="2700000" algn="tl">
                    <a:srgbClr val="000000"/>
                  </a:outerShdw>
                </a:effectLst>
                <a:latin typeface="+mj-lt"/>
                <a:ea typeface="+mj-ea"/>
                <a:cs typeface="+mj-cs"/>
              </a:rPr>
              <a:t>urable</a:t>
            </a:r>
            <a:endParaRPr kumimoji="0" lang="fr-FR" sz="28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7" name="ZoneTexte 6"/>
          <p:cNvSpPr txBox="1"/>
          <p:nvPr/>
        </p:nvSpPr>
        <p:spPr>
          <a:xfrm>
            <a:off x="0" y="1802921"/>
            <a:ext cx="914400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2800" dirty="0"/>
              <a:t>Agenda 21</a:t>
            </a:r>
          </a:p>
        </p:txBody>
      </p:sp>
      <p:pic>
        <p:nvPicPr>
          <p:cNvPr id="14" name="Picture 2" descr="C:\Documents and Settings\david\Bureau\Image1.png">
            <a:hlinkClick r:id="rId3" action="ppaction://hlinksldjump"/>
          </p:cNvPr>
          <p:cNvPicPr>
            <a:picLocks noChangeAspect="1" noChangeArrowheads="1"/>
          </p:cNvPicPr>
          <p:nvPr/>
        </p:nvPicPr>
        <p:blipFill>
          <a:blip r:embed="rId4" cstate="print">
            <a:duotone>
              <a:schemeClr val="accent2">
                <a:shade val="45000"/>
                <a:satMod val="135000"/>
              </a:schemeClr>
              <a:prstClr val="white"/>
            </a:duotone>
          </a:blip>
          <a:srcRect/>
          <a:stretch>
            <a:fillRect/>
          </a:stretch>
        </p:blipFill>
        <p:spPr bwMode="auto">
          <a:xfrm>
            <a:off x="8174037" y="1435750"/>
            <a:ext cx="969963" cy="323850"/>
          </a:xfrm>
          <a:prstGeom prst="rect">
            <a:avLst/>
          </a:prstGeom>
          <a:noFill/>
        </p:spPr>
      </p:pic>
      <p:pic>
        <p:nvPicPr>
          <p:cNvPr id="8194" name="Picture 2"/>
          <p:cNvPicPr>
            <a:picLocks noChangeAspect="1" noChangeArrowheads="1"/>
          </p:cNvPicPr>
          <p:nvPr/>
        </p:nvPicPr>
        <p:blipFill>
          <a:blip r:embed="rId5" cstate="print"/>
          <a:srcRect/>
          <a:stretch>
            <a:fillRect/>
          </a:stretch>
        </p:blipFill>
        <p:spPr bwMode="auto">
          <a:xfrm>
            <a:off x="1364503" y="2422677"/>
            <a:ext cx="2048338" cy="2882570"/>
          </a:xfrm>
          <a:prstGeom prst="rect">
            <a:avLst/>
          </a:prstGeom>
          <a:noFill/>
          <a:ln w="9525">
            <a:noFill/>
            <a:miter lim="800000"/>
            <a:headEnd/>
            <a:tailEnd/>
          </a:ln>
        </p:spPr>
      </p:pic>
      <p:sp>
        <p:nvSpPr>
          <p:cNvPr id="13" name="Rectangle 12"/>
          <p:cNvSpPr/>
          <p:nvPr/>
        </p:nvSpPr>
        <p:spPr>
          <a:xfrm>
            <a:off x="3605841" y="2540349"/>
            <a:ext cx="5417389" cy="3970318"/>
          </a:xfrm>
          <a:prstGeom prst="rect">
            <a:avLst/>
          </a:prstGeom>
        </p:spPr>
        <p:txBody>
          <a:bodyPr wrap="square">
            <a:spAutoFit/>
          </a:bodyPr>
          <a:lstStyle/>
          <a:p>
            <a:pPr algn="just"/>
            <a:r>
              <a:rPr lang="fr-FR" dirty="0"/>
              <a:t>Le sommet de la Terre de Rio en 1992 a adopté une série d'engagements en faveur du développement durable organisé autour de 21 engagements pour le XXIe siècle.</a:t>
            </a:r>
          </a:p>
          <a:p>
            <a:pPr algn="just"/>
            <a:endParaRPr lang="fr-FR" dirty="0"/>
          </a:p>
          <a:p>
            <a:pPr algn="just"/>
            <a:r>
              <a:rPr lang="fr-FR" dirty="0"/>
              <a:t>Ce document a été adopté par 49 pays (Action 21).</a:t>
            </a:r>
            <a:br>
              <a:rPr lang="fr-FR" dirty="0"/>
            </a:br>
            <a:endParaRPr lang="fr-FR" dirty="0"/>
          </a:p>
          <a:p>
            <a:pPr algn="just"/>
            <a:r>
              <a:rPr lang="fr-FR" dirty="0"/>
              <a:t> À travers un Agenda 21, des acteurs territoriaux s'engagent dans la déclinaison de ces engagements internationaux au niveau de territoires.</a:t>
            </a:r>
          </a:p>
          <a:p>
            <a:pPr algn="just"/>
            <a:endParaRPr lang="fr-FR" dirty="0"/>
          </a:p>
          <a:p>
            <a:pPr algn="just"/>
            <a:r>
              <a:rPr lang="fr-FR" dirty="0"/>
              <a:t>L’Agenda 21 scolaire décline l’Agenda 21 de Rio à l’échelle d’un établissement scolaire.</a:t>
            </a:r>
          </a:p>
        </p:txBody>
      </p:sp>
      <p:pic>
        <p:nvPicPr>
          <p:cNvPr id="8196" name="Picture 4"/>
          <p:cNvPicPr>
            <a:picLocks noChangeAspect="1" noChangeArrowheads="1"/>
          </p:cNvPicPr>
          <p:nvPr/>
        </p:nvPicPr>
        <p:blipFill>
          <a:blip r:embed="rId6" cstate="print"/>
          <a:srcRect/>
          <a:stretch>
            <a:fillRect/>
          </a:stretch>
        </p:blipFill>
        <p:spPr bwMode="auto">
          <a:xfrm>
            <a:off x="224291" y="3699140"/>
            <a:ext cx="2001326" cy="285853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ndulation">
  <a:themeElements>
    <a:clrScheme name="Ondulation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Ondul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dulation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Ondulation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Ondulation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Ondulation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Ondulation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Ondulation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Ondulation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Ondulation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Ondulation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1542</TotalTime>
  <Words>567</Words>
  <Application>Microsoft Office PowerPoint</Application>
  <PresentationFormat>Affichage à l'écran (4:3)</PresentationFormat>
  <Paragraphs>41</Paragraphs>
  <Slides>10</Slides>
  <Notes>9</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10</vt:i4>
      </vt:variant>
    </vt:vector>
  </HeadingPairs>
  <TitlesOfParts>
    <vt:vector size="13" baseType="lpstr">
      <vt:lpstr>Arial</vt:lpstr>
      <vt:lpstr>Wingdings</vt:lpstr>
      <vt:lpstr>Ondulation</vt:lpstr>
      <vt:lpstr> LES OUTILS du DEVELOPPEMENT DURABLE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FIN</vt:lpstr>
    </vt:vector>
  </TitlesOfParts>
  <Company>Lycée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L'éfficacité énergétique</dc:title>
  <dc:creator>Administrateur</dc:creator>
  <cp:lastModifiedBy>Cousin Hub</cp:lastModifiedBy>
  <cp:revision>99</cp:revision>
  <dcterms:created xsi:type="dcterms:W3CDTF">2008-03-30T15:24:00Z</dcterms:created>
  <dcterms:modified xsi:type="dcterms:W3CDTF">2020-08-29T08:51:49Z</dcterms:modified>
</cp:coreProperties>
</file>